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Hanken Grotesk"/>
      <p:regular r:id="rId25"/>
      <p:bold r:id="rId26"/>
      <p:italic r:id="rId27"/>
      <p:boldItalic r:id="rId28"/>
    </p:embeddedFont>
    <p:embeddedFont>
      <p:font typeface="Raleway ExtraBold"/>
      <p:bold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Anaheim"/>
      <p:regular r:id="rId35"/>
      <p:bold r:id="rId36"/>
    </p:embeddedFont>
    <p:embeddedFont>
      <p:font typeface="Raleway Black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ankenGrotesk-bold.fntdata"/><Relationship Id="rId25" Type="http://schemas.openxmlformats.org/officeDocument/2006/relationships/font" Target="fonts/HankenGrotesk-regular.fntdata"/><Relationship Id="rId28" Type="http://schemas.openxmlformats.org/officeDocument/2006/relationships/font" Target="fonts/HankenGrotesk-boldItalic.fntdata"/><Relationship Id="rId27" Type="http://schemas.openxmlformats.org/officeDocument/2006/relationships/font" Target="fonts/HankenGrotesk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Extra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RalewayExtraBold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Anaheim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RalewayBlack-bold.fntdata"/><Relationship Id="rId14" Type="http://schemas.openxmlformats.org/officeDocument/2006/relationships/slide" Target="slides/slide9.xml"/><Relationship Id="rId36" Type="http://schemas.openxmlformats.org/officeDocument/2006/relationships/font" Target="fonts/Anahei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alewayBlack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576a45fa49_2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576a45fa49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5f3b53435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35f3b53435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68116cfb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368116cfb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51b1a71d3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51b1a71d3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5f3b53435a_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5f3b53435a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5f3b53435a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5f3b53435a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35f3b53435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35f3b53435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5f3b53435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35f3b53435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7612300" y="-540750"/>
            <a:ext cx="1111343" cy="1111343"/>
            <a:chOff x="8307725" y="278700"/>
            <a:chExt cx="1111343" cy="1111343"/>
          </a:xfrm>
        </p:grpSpPr>
        <p:sp>
          <p:nvSpPr>
            <p:cNvPr id="12" name="Google Shape;12;p2"/>
            <p:cNvSpPr/>
            <p:nvPr/>
          </p:nvSpPr>
          <p:spPr>
            <a:xfrm>
              <a:off x="8307725" y="278700"/>
              <a:ext cx="1111343" cy="1111343"/>
            </a:xfrm>
            <a:custGeom>
              <a:rect b="b" l="l" r="r" t="t"/>
              <a:pathLst>
                <a:path extrusionOk="0" fill="none" h="17396" w="17396">
                  <a:moveTo>
                    <a:pt x="8698" y="1"/>
                  </a:moveTo>
                  <a:cubicBezTo>
                    <a:pt x="13503" y="1"/>
                    <a:pt x="17395" y="3893"/>
                    <a:pt x="17395" y="8698"/>
                  </a:cubicBezTo>
                  <a:cubicBezTo>
                    <a:pt x="17395" y="13496"/>
                    <a:pt x="13503" y="17396"/>
                    <a:pt x="8698" y="17396"/>
                  </a:cubicBezTo>
                  <a:cubicBezTo>
                    <a:pt x="3900" y="17396"/>
                    <a:pt x="1" y="13496"/>
                    <a:pt x="1" y="8698"/>
                  </a:cubicBezTo>
                  <a:cubicBezTo>
                    <a:pt x="1" y="3893"/>
                    <a:pt x="3900" y="1"/>
                    <a:pt x="869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81362" y="452337"/>
              <a:ext cx="764065" cy="762212"/>
            </a:xfrm>
            <a:custGeom>
              <a:rect b="b" l="l" r="r" t="t"/>
              <a:pathLst>
                <a:path extrusionOk="0" fill="none" h="11931" w="11960">
                  <a:moveTo>
                    <a:pt x="5980" y="1"/>
                  </a:moveTo>
                  <a:cubicBezTo>
                    <a:pt x="9271" y="1"/>
                    <a:pt x="11960" y="2653"/>
                    <a:pt x="11960" y="5980"/>
                  </a:cubicBezTo>
                  <a:cubicBezTo>
                    <a:pt x="11960" y="9271"/>
                    <a:pt x="9271" y="11931"/>
                    <a:pt x="5980" y="11931"/>
                  </a:cubicBezTo>
                  <a:cubicBezTo>
                    <a:pt x="2690" y="11931"/>
                    <a:pt x="1" y="9271"/>
                    <a:pt x="1" y="5980"/>
                  </a:cubicBezTo>
                  <a:cubicBezTo>
                    <a:pt x="1" y="2653"/>
                    <a:pt x="2690" y="1"/>
                    <a:pt x="598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208698" y="2109319"/>
            <a:ext cx="1160062" cy="247278"/>
            <a:chOff x="8208698" y="2109319"/>
            <a:chExt cx="1160062" cy="247278"/>
          </a:xfrm>
        </p:grpSpPr>
        <p:sp>
          <p:nvSpPr>
            <p:cNvPr id="15" name="Google Shape;15;p2"/>
            <p:cNvSpPr/>
            <p:nvPr/>
          </p:nvSpPr>
          <p:spPr>
            <a:xfrm rot="5400000">
              <a:off x="8424637" y="189337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8917458" y="1905296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flipH="1" rot="5400000">
            <a:off x="6277862" y="5350755"/>
            <a:ext cx="4486819" cy="625122"/>
            <a:chOff x="-78438" y="4073905"/>
            <a:chExt cx="4486819" cy="625122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2"/>
            <p:cNvCxnSpPr/>
            <p:nvPr/>
          </p:nvCxnSpPr>
          <p:spPr>
            <a:xfrm rot="-5400000">
              <a:off x="3788541" y="4241677"/>
              <a:ext cx="464100" cy="450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" name="Google Shape;20;p2"/>
            <p:cNvSpPr/>
            <p:nvPr/>
          </p:nvSpPr>
          <p:spPr>
            <a:xfrm>
              <a:off x="4214956" y="40739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8388339" y="1273396"/>
            <a:ext cx="493321" cy="357312"/>
            <a:chOff x="1722354" y="229144"/>
            <a:chExt cx="1748744" cy="1266614"/>
          </a:xfrm>
        </p:grpSpPr>
        <p:sp>
          <p:nvSpPr>
            <p:cNvPr id="22" name="Google Shape;22;p2"/>
            <p:cNvSpPr/>
            <p:nvPr/>
          </p:nvSpPr>
          <p:spPr>
            <a:xfrm rot="10800000">
              <a:off x="2239107" y="792406"/>
              <a:ext cx="1231990" cy="703352"/>
            </a:xfrm>
            <a:custGeom>
              <a:rect b="b" l="l" r="r" t="t"/>
              <a:pathLst>
                <a:path extrusionOk="0" fill="none" h="2777" w="4864">
                  <a:moveTo>
                    <a:pt x="4863" y="2776"/>
                  </a:moveTo>
                  <a:lnTo>
                    <a:pt x="2051" y="0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722354" y="229144"/>
              <a:ext cx="627506" cy="620727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1"/>
          <p:cNvSpPr txBox="1"/>
          <p:nvPr>
            <p:ph hasCustomPrompt="1" type="title"/>
          </p:nvPr>
        </p:nvSpPr>
        <p:spPr>
          <a:xfrm>
            <a:off x="2405125" y="2040775"/>
            <a:ext cx="5307000" cy="9981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Raleway ExtraBold"/>
              <a:buNone/>
              <a:defRPr sz="55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88" name="Google Shape;288;p11"/>
          <p:cNvSpPr txBox="1"/>
          <p:nvPr>
            <p:ph idx="1" type="subTitle"/>
          </p:nvPr>
        </p:nvSpPr>
        <p:spPr>
          <a:xfrm>
            <a:off x="2405125" y="3038875"/>
            <a:ext cx="5307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89" name="Google Shape;289;p11"/>
          <p:cNvGrpSpPr/>
          <p:nvPr/>
        </p:nvGrpSpPr>
        <p:grpSpPr>
          <a:xfrm>
            <a:off x="320869" y="892488"/>
            <a:ext cx="5247943" cy="4005530"/>
            <a:chOff x="320869" y="892488"/>
            <a:chExt cx="5247943" cy="4005530"/>
          </a:xfrm>
        </p:grpSpPr>
        <p:sp>
          <p:nvSpPr>
            <p:cNvPr id="290" name="Google Shape;290;p11"/>
            <p:cNvSpPr/>
            <p:nvPr/>
          </p:nvSpPr>
          <p:spPr>
            <a:xfrm rot="10800000">
              <a:off x="320869" y="89248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5400000">
              <a:off x="5328344" y="4657550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1123153" y="-134519"/>
            <a:ext cx="5670106" cy="5849863"/>
            <a:chOff x="1123153" y="-134519"/>
            <a:chExt cx="5670106" cy="5849863"/>
          </a:xfrm>
        </p:grpSpPr>
        <p:grpSp>
          <p:nvGrpSpPr>
            <p:cNvPr id="293" name="Google Shape;293;p11"/>
            <p:cNvGrpSpPr/>
            <p:nvPr/>
          </p:nvGrpSpPr>
          <p:grpSpPr>
            <a:xfrm>
              <a:off x="1123153" y="-134519"/>
              <a:ext cx="5670106" cy="5032541"/>
              <a:chOff x="1123153" y="-134519"/>
              <a:chExt cx="5670106" cy="5032541"/>
            </a:xfrm>
          </p:grpSpPr>
          <p:sp>
            <p:nvSpPr>
              <p:cNvPr id="294" name="Google Shape;294;p11"/>
              <p:cNvSpPr/>
              <p:nvPr/>
            </p:nvSpPr>
            <p:spPr>
              <a:xfrm>
                <a:off x="1123153" y="-134519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5" name="Google Shape;295;p11"/>
              <p:cNvGrpSpPr/>
              <p:nvPr/>
            </p:nvGrpSpPr>
            <p:grpSpPr>
              <a:xfrm>
                <a:off x="5633198" y="4650744"/>
                <a:ext cx="1160062" cy="247278"/>
                <a:chOff x="8208698" y="2109319"/>
                <a:chExt cx="1160062" cy="247278"/>
              </a:xfrm>
            </p:grpSpPr>
            <p:sp>
              <p:nvSpPr>
                <p:cNvPr id="296" name="Google Shape;296;p11"/>
                <p:cNvSpPr/>
                <p:nvPr/>
              </p:nvSpPr>
              <p:spPr>
                <a:xfrm rot="5400000">
                  <a:off x="8424637" y="1893379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11"/>
                <p:cNvSpPr/>
                <p:nvPr/>
              </p:nvSpPr>
              <p:spPr>
                <a:xfrm rot="-5400000">
                  <a:off x="8917458" y="1905296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8" name="Google Shape;298;p11"/>
            <p:cNvGrpSpPr/>
            <p:nvPr/>
          </p:nvGrpSpPr>
          <p:grpSpPr>
            <a:xfrm>
              <a:off x="3220925" y="4604000"/>
              <a:ext cx="1111343" cy="1111343"/>
              <a:chOff x="8307725" y="278700"/>
              <a:chExt cx="1111343" cy="1111343"/>
            </a:xfrm>
          </p:grpSpPr>
          <p:sp>
            <p:nvSpPr>
              <p:cNvPr id="299" name="Google Shape;299;p11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1" name="Google Shape;301;p11"/>
          <p:cNvGrpSpPr/>
          <p:nvPr/>
        </p:nvGrpSpPr>
        <p:grpSpPr>
          <a:xfrm>
            <a:off x="575287" y="-1805003"/>
            <a:ext cx="8258546" cy="9711728"/>
            <a:chOff x="575287" y="-1805003"/>
            <a:chExt cx="8258546" cy="9711728"/>
          </a:xfrm>
        </p:grpSpPr>
        <p:grpSp>
          <p:nvGrpSpPr>
            <p:cNvPr id="302" name="Google Shape;302;p11"/>
            <p:cNvGrpSpPr/>
            <p:nvPr/>
          </p:nvGrpSpPr>
          <p:grpSpPr>
            <a:xfrm>
              <a:off x="575287" y="-1805003"/>
              <a:ext cx="8258546" cy="9711728"/>
              <a:chOff x="575287" y="-1805003"/>
              <a:chExt cx="8258546" cy="9711728"/>
            </a:xfrm>
          </p:grpSpPr>
          <p:grpSp>
            <p:nvGrpSpPr>
              <p:cNvPr id="303" name="Google Shape;303;p11"/>
              <p:cNvGrpSpPr/>
              <p:nvPr/>
            </p:nvGrpSpPr>
            <p:grpSpPr>
              <a:xfrm>
                <a:off x="575287" y="-1805003"/>
                <a:ext cx="681217" cy="3360485"/>
                <a:chOff x="1121833" y="-3524490"/>
                <a:chExt cx="1498167" cy="7390555"/>
              </a:xfrm>
            </p:grpSpPr>
            <p:cxnSp>
              <p:nvCxnSpPr>
                <p:cNvPr id="304" name="Google Shape;304;p11"/>
                <p:cNvCxnSpPr/>
                <p:nvPr/>
              </p:nvCxnSpPr>
              <p:spPr>
                <a:xfrm rot="10800000">
                  <a:off x="1121833" y="-35244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5" name="Google Shape;305;p11"/>
                <p:cNvCxnSpPr/>
                <p:nvPr/>
              </p:nvCxnSpPr>
              <p:spPr>
                <a:xfrm>
                  <a:off x="1121833" y="23482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06" name="Google Shape;306;p11"/>
                <p:cNvSpPr/>
                <p:nvPr/>
              </p:nvSpPr>
              <p:spPr>
                <a:xfrm rot="5400000">
                  <a:off x="2196889" y="3442953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7" name="Google Shape;307;p11"/>
              <p:cNvGrpSpPr/>
              <p:nvPr/>
            </p:nvGrpSpPr>
            <p:grpSpPr>
              <a:xfrm flipH="1" rot="5400000">
                <a:off x="6277862" y="5350755"/>
                <a:ext cx="4486819" cy="625122"/>
                <a:chOff x="-78438" y="4073905"/>
                <a:chExt cx="4486819" cy="625122"/>
              </a:xfrm>
            </p:grpSpPr>
            <p:cxnSp>
              <p:nvCxnSpPr>
                <p:cNvPr id="308" name="Google Shape;308;p11"/>
                <p:cNvCxnSpPr/>
                <p:nvPr/>
              </p:nvCxnSpPr>
              <p:spPr>
                <a:xfrm>
                  <a:off x="1857762" y="2762827"/>
                  <a:ext cx="0" cy="3872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9" name="Google Shape;309;p11"/>
                <p:cNvCxnSpPr/>
                <p:nvPr/>
              </p:nvCxnSpPr>
              <p:spPr>
                <a:xfrm rot="-5400000">
                  <a:off x="3788541" y="4241677"/>
                  <a:ext cx="464100" cy="45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10" name="Google Shape;310;p11"/>
                <p:cNvSpPr/>
                <p:nvPr/>
              </p:nvSpPr>
              <p:spPr>
                <a:xfrm>
                  <a:off x="4214956" y="4073905"/>
                  <a:ext cx="193425" cy="191350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1" name="Google Shape;311;p11"/>
              <p:cNvGrpSpPr/>
              <p:nvPr/>
            </p:nvGrpSpPr>
            <p:grpSpPr>
              <a:xfrm rot="-5400000">
                <a:off x="8362764" y="67996"/>
                <a:ext cx="493321" cy="357312"/>
                <a:chOff x="1722354" y="229144"/>
                <a:chExt cx="1748744" cy="1266614"/>
              </a:xfrm>
            </p:grpSpPr>
            <p:sp>
              <p:nvSpPr>
                <p:cNvPr id="312" name="Google Shape;312;p11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rnd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11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4" name="Google Shape;314;p11"/>
            <p:cNvGrpSpPr/>
            <p:nvPr/>
          </p:nvGrpSpPr>
          <p:grpSpPr>
            <a:xfrm rot="10800000">
              <a:off x="7090737" y="4224472"/>
              <a:ext cx="681217" cy="3360485"/>
              <a:chOff x="1337800" y="-2525590"/>
              <a:chExt cx="1498167" cy="7390555"/>
            </a:xfrm>
          </p:grpSpPr>
          <p:cxnSp>
            <p:nvCxnSpPr>
              <p:cNvPr id="315" name="Google Shape;315;p11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6" name="Google Shape;316;p11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7" name="Google Shape;317;p11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1" name="Google Shape;321;p13"/>
          <p:cNvSpPr txBox="1"/>
          <p:nvPr>
            <p:ph hasCustomPrompt="1" idx="2" type="title"/>
          </p:nvPr>
        </p:nvSpPr>
        <p:spPr>
          <a:xfrm>
            <a:off x="3177356" y="1199529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2" name="Google Shape;322;p13"/>
          <p:cNvSpPr txBox="1"/>
          <p:nvPr>
            <p:ph hasCustomPrompt="1" idx="3" type="title"/>
          </p:nvPr>
        </p:nvSpPr>
        <p:spPr>
          <a:xfrm>
            <a:off x="3177356" y="2902621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3" name="Google Shape;323;p13"/>
          <p:cNvSpPr txBox="1"/>
          <p:nvPr>
            <p:ph hasCustomPrompt="1" idx="4" type="title"/>
          </p:nvPr>
        </p:nvSpPr>
        <p:spPr>
          <a:xfrm>
            <a:off x="3177356" y="1767226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4" name="Google Shape;324;p13"/>
          <p:cNvSpPr txBox="1"/>
          <p:nvPr>
            <p:ph hasCustomPrompt="1" idx="5" type="title"/>
          </p:nvPr>
        </p:nvSpPr>
        <p:spPr>
          <a:xfrm>
            <a:off x="3177356" y="3470319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5" name="Google Shape;325;p13"/>
          <p:cNvSpPr txBox="1"/>
          <p:nvPr>
            <p:ph hasCustomPrompt="1" idx="6" type="title"/>
          </p:nvPr>
        </p:nvSpPr>
        <p:spPr>
          <a:xfrm>
            <a:off x="3177356" y="2334924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6" name="Google Shape;326;p13"/>
          <p:cNvSpPr txBox="1"/>
          <p:nvPr>
            <p:ph hasCustomPrompt="1" idx="7" type="title"/>
          </p:nvPr>
        </p:nvSpPr>
        <p:spPr>
          <a:xfrm>
            <a:off x="3177356" y="4038016"/>
            <a:ext cx="734700" cy="4938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13"/>
          <p:cNvSpPr txBox="1"/>
          <p:nvPr>
            <p:ph idx="1" type="subTitle"/>
          </p:nvPr>
        </p:nvSpPr>
        <p:spPr>
          <a:xfrm>
            <a:off x="4010944" y="1201329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28" name="Google Shape;328;p13"/>
          <p:cNvSpPr txBox="1"/>
          <p:nvPr>
            <p:ph idx="8" type="subTitle"/>
          </p:nvPr>
        </p:nvSpPr>
        <p:spPr>
          <a:xfrm>
            <a:off x="4010944" y="1769028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29" name="Google Shape;329;p13"/>
          <p:cNvSpPr txBox="1"/>
          <p:nvPr>
            <p:ph idx="9" type="subTitle"/>
          </p:nvPr>
        </p:nvSpPr>
        <p:spPr>
          <a:xfrm>
            <a:off x="4010944" y="2336727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30" name="Google Shape;330;p13"/>
          <p:cNvSpPr txBox="1"/>
          <p:nvPr>
            <p:ph idx="13" type="subTitle"/>
          </p:nvPr>
        </p:nvSpPr>
        <p:spPr>
          <a:xfrm>
            <a:off x="4010941" y="2904427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31" name="Google Shape;331;p13"/>
          <p:cNvSpPr txBox="1"/>
          <p:nvPr>
            <p:ph idx="14" type="subTitle"/>
          </p:nvPr>
        </p:nvSpPr>
        <p:spPr>
          <a:xfrm>
            <a:off x="4010941" y="3472126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32" name="Google Shape;332;p13"/>
          <p:cNvSpPr txBox="1"/>
          <p:nvPr>
            <p:ph idx="15" type="subTitle"/>
          </p:nvPr>
        </p:nvSpPr>
        <p:spPr>
          <a:xfrm>
            <a:off x="4010941" y="4039825"/>
            <a:ext cx="27177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333" name="Google Shape;333;p13"/>
          <p:cNvGrpSpPr/>
          <p:nvPr/>
        </p:nvGrpSpPr>
        <p:grpSpPr>
          <a:xfrm>
            <a:off x="377427" y="204425"/>
            <a:ext cx="8916117" cy="4541546"/>
            <a:chOff x="377427" y="204425"/>
            <a:chExt cx="8916117" cy="4541546"/>
          </a:xfrm>
        </p:grpSpPr>
        <p:grpSp>
          <p:nvGrpSpPr>
            <p:cNvPr id="334" name="Google Shape;334;p13"/>
            <p:cNvGrpSpPr/>
            <p:nvPr/>
          </p:nvGrpSpPr>
          <p:grpSpPr>
            <a:xfrm>
              <a:off x="377427" y="3968227"/>
              <a:ext cx="200266" cy="777744"/>
              <a:chOff x="8153327" y="353177"/>
              <a:chExt cx="200266" cy="777744"/>
            </a:xfrm>
          </p:grpSpPr>
          <p:sp>
            <p:nvSpPr>
              <p:cNvPr id="335" name="Google Shape;335;p13"/>
              <p:cNvSpPr/>
              <p:nvPr/>
            </p:nvSpPr>
            <p:spPr>
              <a:xfrm rot="10800000">
                <a:off x="8153327" y="6559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3"/>
              <p:cNvSpPr/>
              <p:nvPr/>
            </p:nvSpPr>
            <p:spPr>
              <a:xfrm rot="10800000">
                <a:off x="8310477" y="35317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" name="Google Shape;337;p13"/>
            <p:cNvGrpSpPr/>
            <p:nvPr/>
          </p:nvGrpSpPr>
          <p:grpSpPr>
            <a:xfrm rot="-5400000">
              <a:off x="8807027" y="2115202"/>
              <a:ext cx="206891" cy="766144"/>
              <a:chOff x="8650702" y="1651177"/>
              <a:chExt cx="206891" cy="766144"/>
            </a:xfrm>
          </p:grpSpPr>
          <p:sp>
            <p:nvSpPr>
              <p:cNvPr id="338" name="Google Shape;338;p13"/>
              <p:cNvSpPr/>
              <p:nvPr/>
            </p:nvSpPr>
            <p:spPr>
              <a:xfrm rot="10800000">
                <a:off x="8650702" y="165117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3"/>
              <p:cNvSpPr/>
              <p:nvPr/>
            </p:nvSpPr>
            <p:spPr>
              <a:xfrm rot="10800000">
                <a:off x="8814477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" name="Google Shape;340;p13"/>
            <p:cNvGrpSpPr/>
            <p:nvPr/>
          </p:nvGrpSpPr>
          <p:grpSpPr>
            <a:xfrm>
              <a:off x="7437187" y="204425"/>
              <a:ext cx="862215" cy="240599"/>
              <a:chOff x="6903462" y="1158900"/>
              <a:chExt cx="862215" cy="240599"/>
            </a:xfrm>
          </p:grpSpPr>
          <p:sp>
            <p:nvSpPr>
              <p:cNvPr id="341" name="Google Shape;341;p13"/>
              <p:cNvSpPr/>
              <p:nvPr/>
            </p:nvSpPr>
            <p:spPr>
              <a:xfrm flipH="1">
                <a:off x="6903462" y="1158900"/>
                <a:ext cx="240599" cy="240599"/>
              </a:xfrm>
              <a:custGeom>
                <a:rect b="b" l="l" r="r" t="t"/>
                <a:pathLst>
                  <a:path extrusionOk="0" fill="none" h="1784" w="1784">
                    <a:moveTo>
                      <a:pt x="1783" y="906"/>
                    </a:moveTo>
                    <a:cubicBezTo>
                      <a:pt x="1783" y="1392"/>
                      <a:pt x="1392" y="1783"/>
                      <a:pt x="877" y="1783"/>
                    </a:cubicBezTo>
                    <a:cubicBezTo>
                      <a:pt x="392" y="1783"/>
                      <a:pt x="0" y="1392"/>
                      <a:pt x="0" y="906"/>
                    </a:cubicBezTo>
                    <a:cubicBezTo>
                      <a:pt x="0" y="428"/>
                      <a:pt x="392" y="0"/>
                      <a:pt x="877" y="0"/>
                    </a:cubicBezTo>
                    <a:cubicBezTo>
                      <a:pt x="1392" y="0"/>
                      <a:pt x="1783" y="428"/>
                      <a:pt x="1783" y="906"/>
                    </a:cubicBezTo>
                    <a:close/>
                  </a:path>
                </a:pathLst>
              </a:custGeom>
              <a:noFill/>
              <a:ln cap="flat" cmpd="sng" w="597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 flipH="1" rot="5400000">
                <a:off x="7506622" y="1041704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3" name="Google Shape;343;p13"/>
          <p:cNvGrpSpPr/>
          <p:nvPr/>
        </p:nvGrpSpPr>
        <p:grpSpPr>
          <a:xfrm>
            <a:off x="-556748" y="-57000"/>
            <a:ext cx="10429656" cy="3378450"/>
            <a:chOff x="-556748" y="-57000"/>
            <a:chExt cx="10429656" cy="3378450"/>
          </a:xfrm>
        </p:grpSpPr>
        <p:grpSp>
          <p:nvGrpSpPr>
            <p:cNvPr id="344" name="Google Shape;344;p13"/>
            <p:cNvGrpSpPr/>
            <p:nvPr/>
          </p:nvGrpSpPr>
          <p:grpSpPr>
            <a:xfrm flipH="1">
              <a:off x="8221607" y="1714746"/>
              <a:ext cx="493321" cy="357312"/>
              <a:chOff x="1722354" y="229144"/>
              <a:chExt cx="1748744" cy="1266614"/>
            </a:xfrm>
          </p:grpSpPr>
          <p:sp>
            <p:nvSpPr>
              <p:cNvPr id="345" name="Google Shape;345;p1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" name="Google Shape;347;p13"/>
            <p:cNvSpPr/>
            <p:nvPr/>
          </p:nvSpPr>
          <p:spPr>
            <a:xfrm>
              <a:off x="8221600" y="-57000"/>
              <a:ext cx="1027600" cy="3378450"/>
            </a:xfrm>
            <a:custGeom>
              <a:rect b="b" l="l" r="r" t="t"/>
              <a:pathLst>
                <a:path extrusionOk="0" h="135138" w="41104">
                  <a:moveTo>
                    <a:pt x="41104" y="135138"/>
                  </a:moveTo>
                  <a:lnTo>
                    <a:pt x="0" y="111407"/>
                  </a:lnTo>
                  <a:lnTo>
                    <a:pt x="0" y="57500"/>
                  </a:lnTo>
                  <a:lnTo>
                    <a:pt x="12424" y="45076"/>
                  </a:lnTo>
                  <a:lnTo>
                    <a:pt x="12424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48" name="Google Shape;348;p13"/>
            <p:cNvGrpSpPr/>
            <p:nvPr/>
          </p:nvGrpSpPr>
          <p:grpSpPr>
            <a:xfrm>
              <a:off x="8527396" y="539490"/>
              <a:ext cx="1345511" cy="273510"/>
              <a:chOff x="-6675" y="2881558"/>
              <a:chExt cx="9140700" cy="2059567"/>
            </a:xfrm>
          </p:grpSpPr>
          <p:cxnSp>
            <p:nvCxnSpPr>
              <p:cNvPr id="349" name="Google Shape;349;p1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1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1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1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1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354" name="Google Shape;354;p13"/>
            <p:cNvGrpSpPr/>
            <p:nvPr/>
          </p:nvGrpSpPr>
          <p:grpSpPr>
            <a:xfrm rot="10800000">
              <a:off x="-556748" y="2551975"/>
              <a:ext cx="1029243" cy="273510"/>
              <a:chOff x="-6675" y="2881558"/>
              <a:chExt cx="9140700" cy="2059567"/>
            </a:xfrm>
          </p:grpSpPr>
          <p:cxnSp>
            <p:nvCxnSpPr>
              <p:cNvPr id="355" name="Google Shape;355;p1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6" name="Google Shape;356;p1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7" name="Google Shape;357;p1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8" name="Google Shape;358;p1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60" name="Google Shape;360;p13"/>
          <p:cNvGrpSpPr/>
          <p:nvPr/>
        </p:nvGrpSpPr>
        <p:grpSpPr>
          <a:xfrm>
            <a:off x="-160350" y="1017736"/>
            <a:ext cx="9034618" cy="1344543"/>
            <a:chOff x="-160350" y="1017736"/>
            <a:chExt cx="9034618" cy="1344543"/>
          </a:xfrm>
        </p:grpSpPr>
        <p:sp>
          <p:nvSpPr>
            <p:cNvPr id="361" name="Google Shape;361;p13"/>
            <p:cNvSpPr/>
            <p:nvPr/>
          </p:nvSpPr>
          <p:spPr>
            <a:xfrm rot="10800000">
              <a:off x="8834212" y="10177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 rot="5400000">
              <a:off x="40062" y="21218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" name="Google Shape;363;p1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2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6" name="Google Shape;366;p14"/>
          <p:cNvSpPr txBox="1"/>
          <p:nvPr>
            <p:ph idx="1" type="subTitle"/>
          </p:nvPr>
        </p:nvSpPr>
        <p:spPr>
          <a:xfrm>
            <a:off x="720000" y="1067776"/>
            <a:ext cx="77040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367" name="Google Shape;367;p14"/>
          <p:cNvGrpSpPr/>
          <p:nvPr/>
        </p:nvGrpSpPr>
        <p:grpSpPr>
          <a:xfrm>
            <a:off x="248963" y="1017730"/>
            <a:ext cx="8980467" cy="3860780"/>
            <a:chOff x="248963" y="1017730"/>
            <a:chExt cx="8980467" cy="3860780"/>
          </a:xfrm>
        </p:grpSpPr>
        <p:sp>
          <p:nvSpPr>
            <p:cNvPr id="368" name="Google Shape;368;p14"/>
            <p:cNvSpPr/>
            <p:nvPr/>
          </p:nvSpPr>
          <p:spPr>
            <a:xfrm>
              <a:off x="422688" y="131788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248963" y="101773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" name="Google Shape;370;p14"/>
            <p:cNvGrpSpPr/>
            <p:nvPr/>
          </p:nvGrpSpPr>
          <p:grpSpPr>
            <a:xfrm rot="-5400000">
              <a:off x="8742913" y="4391992"/>
              <a:ext cx="206891" cy="766144"/>
              <a:chOff x="8650702" y="3525402"/>
              <a:chExt cx="206891" cy="766144"/>
            </a:xfrm>
          </p:grpSpPr>
          <p:sp>
            <p:nvSpPr>
              <p:cNvPr id="371" name="Google Shape;371;p1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3" name="Google Shape;373;p14"/>
          <p:cNvGrpSpPr/>
          <p:nvPr/>
        </p:nvGrpSpPr>
        <p:grpSpPr>
          <a:xfrm>
            <a:off x="250498" y="1721188"/>
            <a:ext cx="8259948" cy="2990484"/>
            <a:chOff x="250498" y="1721188"/>
            <a:chExt cx="8259948" cy="2990484"/>
          </a:xfrm>
        </p:grpSpPr>
        <p:sp>
          <p:nvSpPr>
            <p:cNvPr id="374" name="Google Shape;374;p14"/>
            <p:cNvSpPr/>
            <p:nvPr/>
          </p:nvSpPr>
          <p:spPr>
            <a:xfrm rot="10800000">
              <a:off x="250498" y="172118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 rot="-5400000">
              <a:off x="8269979" y="4471205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14"/>
          <p:cNvGrpSpPr/>
          <p:nvPr/>
        </p:nvGrpSpPr>
        <p:grpSpPr>
          <a:xfrm>
            <a:off x="-2218609" y="-174950"/>
            <a:ext cx="12004520" cy="8522877"/>
            <a:chOff x="-2218609" y="-174950"/>
            <a:chExt cx="12004520" cy="8522877"/>
          </a:xfrm>
        </p:grpSpPr>
        <p:sp>
          <p:nvSpPr>
            <p:cNvPr id="377" name="Google Shape;377;p14"/>
            <p:cNvSpPr/>
            <p:nvPr/>
          </p:nvSpPr>
          <p:spPr>
            <a:xfrm>
              <a:off x="-2218609" y="-174950"/>
              <a:ext cx="3801167" cy="569934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78" name="Google Shape;378;p14"/>
            <p:cNvGrpSpPr/>
            <p:nvPr/>
          </p:nvGrpSpPr>
          <p:grpSpPr>
            <a:xfrm flipH="1" rot="-5400000">
              <a:off x="7449713" y="4739627"/>
              <a:ext cx="493321" cy="357312"/>
              <a:chOff x="1722354" y="229144"/>
              <a:chExt cx="1748744" cy="1266614"/>
            </a:xfrm>
          </p:grpSpPr>
          <p:sp>
            <p:nvSpPr>
              <p:cNvPr id="379" name="Google Shape;379;p1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1" name="Google Shape;381;p14"/>
            <p:cNvSpPr/>
            <p:nvPr/>
          </p:nvSpPr>
          <p:spPr>
            <a:xfrm flipH="1" rot="10800000">
              <a:off x="8147148" y="2028637"/>
              <a:ext cx="1521858" cy="6319290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82" name="Google Shape;382;p14"/>
            <p:cNvGrpSpPr/>
            <p:nvPr/>
          </p:nvGrpSpPr>
          <p:grpSpPr>
            <a:xfrm flipH="1">
              <a:off x="8820653" y="3237867"/>
              <a:ext cx="965258" cy="273510"/>
              <a:chOff x="-6675" y="2881558"/>
              <a:chExt cx="9140700" cy="2059567"/>
            </a:xfrm>
          </p:grpSpPr>
          <p:cxnSp>
            <p:nvCxnSpPr>
              <p:cNvPr id="383" name="Google Shape;383;p1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4" name="Google Shape;384;p1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5" name="Google Shape;385;p1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6" name="Google Shape;386;p1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7" name="Google Shape;387;p1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88" name="Google Shape;388;p1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1" name="Google Shape;391;p15"/>
          <p:cNvSpPr txBox="1"/>
          <p:nvPr>
            <p:ph idx="1" type="subTitle"/>
          </p:nvPr>
        </p:nvSpPr>
        <p:spPr>
          <a:xfrm>
            <a:off x="720000" y="1150950"/>
            <a:ext cx="7704000" cy="29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92" name="Google Shape;392;p15"/>
          <p:cNvGrpSpPr/>
          <p:nvPr/>
        </p:nvGrpSpPr>
        <p:grpSpPr>
          <a:xfrm>
            <a:off x="8393651" y="-1627766"/>
            <a:ext cx="614899" cy="2881846"/>
            <a:chOff x="1337784" y="-2525559"/>
            <a:chExt cx="1352318" cy="6337907"/>
          </a:xfrm>
        </p:grpSpPr>
        <p:cxnSp>
          <p:nvCxnSpPr>
            <p:cNvPr id="393" name="Google Shape;393;p15"/>
            <p:cNvCxnSpPr/>
            <p:nvPr/>
          </p:nvCxnSpPr>
          <p:spPr>
            <a:xfrm rot="10800000">
              <a:off x="1337784" y="-2525559"/>
              <a:ext cx="0" cy="49905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15"/>
            <p:cNvCxnSpPr/>
            <p:nvPr/>
          </p:nvCxnSpPr>
          <p:spPr>
            <a:xfrm>
              <a:off x="1337784" y="2466654"/>
              <a:ext cx="984900" cy="970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5" name="Google Shape;395;p15"/>
            <p:cNvSpPr/>
            <p:nvPr/>
          </p:nvSpPr>
          <p:spPr>
            <a:xfrm rot="5400000">
              <a:off x="2266990" y="3389237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>
            <a:off x="6485555" y="4129788"/>
            <a:ext cx="269696" cy="1209440"/>
            <a:chOff x="6933883" y="3613321"/>
            <a:chExt cx="269696" cy="1209440"/>
          </a:xfrm>
        </p:grpSpPr>
        <p:sp>
          <p:nvSpPr>
            <p:cNvPr id="397" name="Google Shape;397;p15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1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2" name="Google Shape;402;p16"/>
          <p:cNvSpPr txBox="1"/>
          <p:nvPr>
            <p:ph idx="1" type="subTitle"/>
          </p:nvPr>
        </p:nvSpPr>
        <p:spPr>
          <a:xfrm>
            <a:off x="1090025" y="2438273"/>
            <a:ext cx="22602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3" name="Google Shape;403;p16"/>
          <p:cNvSpPr txBox="1"/>
          <p:nvPr>
            <p:ph idx="2" type="subTitle"/>
          </p:nvPr>
        </p:nvSpPr>
        <p:spPr>
          <a:xfrm>
            <a:off x="3501725" y="2438273"/>
            <a:ext cx="22602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4" name="Google Shape;404;p16"/>
          <p:cNvSpPr txBox="1"/>
          <p:nvPr>
            <p:ph idx="3" type="subTitle"/>
          </p:nvPr>
        </p:nvSpPr>
        <p:spPr>
          <a:xfrm>
            <a:off x="5913431" y="2438273"/>
            <a:ext cx="22602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5" name="Google Shape;405;p16"/>
          <p:cNvSpPr txBox="1"/>
          <p:nvPr>
            <p:ph idx="4" type="subTitle"/>
          </p:nvPr>
        </p:nvSpPr>
        <p:spPr>
          <a:xfrm>
            <a:off x="1090025" y="2029925"/>
            <a:ext cx="2260200" cy="4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06" name="Google Shape;406;p16"/>
          <p:cNvSpPr txBox="1"/>
          <p:nvPr>
            <p:ph idx="5" type="subTitle"/>
          </p:nvPr>
        </p:nvSpPr>
        <p:spPr>
          <a:xfrm>
            <a:off x="3501728" y="2029925"/>
            <a:ext cx="2260200" cy="4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07" name="Google Shape;407;p16"/>
          <p:cNvSpPr txBox="1"/>
          <p:nvPr>
            <p:ph idx="6" type="subTitle"/>
          </p:nvPr>
        </p:nvSpPr>
        <p:spPr>
          <a:xfrm>
            <a:off x="5913432" y="2029925"/>
            <a:ext cx="2260200" cy="4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408" name="Google Shape;408;p16"/>
          <p:cNvGrpSpPr/>
          <p:nvPr/>
        </p:nvGrpSpPr>
        <p:grpSpPr>
          <a:xfrm>
            <a:off x="188277" y="445029"/>
            <a:ext cx="8669349" cy="4596267"/>
            <a:chOff x="188277" y="445029"/>
            <a:chExt cx="8669349" cy="4596267"/>
          </a:xfrm>
        </p:grpSpPr>
        <p:sp>
          <p:nvSpPr>
            <p:cNvPr id="409" name="Google Shape;409;p16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1" name="Google Shape;411;p16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412" name="Google Shape;412;p16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6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4" name="Google Shape;414;p16"/>
          <p:cNvGrpSpPr/>
          <p:nvPr/>
        </p:nvGrpSpPr>
        <p:grpSpPr>
          <a:xfrm>
            <a:off x="478250" y="1380581"/>
            <a:ext cx="8298985" cy="1930684"/>
            <a:chOff x="478250" y="1380581"/>
            <a:chExt cx="8298985" cy="1930684"/>
          </a:xfrm>
        </p:grpSpPr>
        <p:sp>
          <p:nvSpPr>
            <p:cNvPr id="415" name="Google Shape;415;p16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 rot="10800000">
              <a:off x="478250" y="287038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16"/>
          <p:cNvGrpSpPr/>
          <p:nvPr/>
        </p:nvGrpSpPr>
        <p:grpSpPr>
          <a:xfrm>
            <a:off x="260198" y="-534009"/>
            <a:ext cx="8742927" cy="5946659"/>
            <a:chOff x="260198" y="-534009"/>
            <a:chExt cx="8742927" cy="5946659"/>
          </a:xfrm>
        </p:grpSpPr>
        <p:grpSp>
          <p:nvGrpSpPr>
            <p:cNvPr id="418" name="Google Shape;418;p16"/>
            <p:cNvGrpSpPr/>
            <p:nvPr/>
          </p:nvGrpSpPr>
          <p:grpSpPr>
            <a:xfrm flipH="1" rot="5400000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419" name="Google Shape;419;p16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0" name="Google Shape;420;p16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1" name="Google Shape;421;p16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2" name="Google Shape;422;p16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3" name="Google Shape;423;p16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24" name="Google Shape;424;p16"/>
            <p:cNvSpPr/>
            <p:nvPr/>
          </p:nvSpPr>
          <p:spPr>
            <a:xfrm>
              <a:off x="5746750" y="-5700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25" name="Google Shape;425;p16"/>
            <p:cNvGrpSpPr/>
            <p:nvPr/>
          </p:nvGrpSpPr>
          <p:grpSpPr>
            <a:xfrm>
              <a:off x="260198" y="3089575"/>
              <a:ext cx="493321" cy="2323075"/>
              <a:chOff x="260198" y="3089575"/>
              <a:chExt cx="493321" cy="2323075"/>
            </a:xfrm>
          </p:grpSpPr>
          <p:grpSp>
            <p:nvGrpSpPr>
              <p:cNvPr id="426" name="Google Shape;426;p16"/>
              <p:cNvGrpSpPr/>
              <p:nvPr/>
            </p:nvGrpSpPr>
            <p:grpSpPr>
              <a:xfrm rot="10800000">
                <a:off x="260198" y="3645746"/>
                <a:ext cx="493321" cy="357312"/>
                <a:chOff x="1722354" y="229144"/>
                <a:chExt cx="1748744" cy="1266614"/>
              </a:xfrm>
            </p:grpSpPr>
            <p:sp>
              <p:nvSpPr>
                <p:cNvPr id="427" name="Google Shape;427;p16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rnd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16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9" name="Google Shape;429;p16"/>
              <p:cNvSpPr/>
              <p:nvPr/>
            </p:nvSpPr>
            <p:spPr>
              <a:xfrm>
                <a:off x="260200" y="3089575"/>
                <a:ext cx="476150" cy="2323075"/>
              </a:xfrm>
              <a:custGeom>
                <a:rect b="b" l="l" r="r" t="t"/>
                <a:pathLst>
                  <a:path extrusionOk="0" h="92923" w="19046">
                    <a:moveTo>
                      <a:pt x="0" y="0"/>
                    </a:moveTo>
                    <a:lnTo>
                      <a:pt x="0" y="36635"/>
                    </a:lnTo>
                    <a:lnTo>
                      <a:pt x="19046" y="55681"/>
                    </a:lnTo>
                    <a:lnTo>
                      <a:pt x="19046" y="92923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430" name="Google Shape;430;p16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33" name="Google Shape;433;p17"/>
          <p:cNvSpPr txBox="1"/>
          <p:nvPr>
            <p:ph idx="1" type="subTitle"/>
          </p:nvPr>
        </p:nvSpPr>
        <p:spPr>
          <a:xfrm>
            <a:off x="1253224" y="1770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4" name="Google Shape;434;p17"/>
          <p:cNvSpPr txBox="1"/>
          <p:nvPr>
            <p:ph idx="2" type="subTitle"/>
          </p:nvPr>
        </p:nvSpPr>
        <p:spPr>
          <a:xfrm>
            <a:off x="5079776" y="1770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5" name="Google Shape;435;p17"/>
          <p:cNvSpPr txBox="1"/>
          <p:nvPr>
            <p:ph idx="3" type="subTitle"/>
          </p:nvPr>
        </p:nvSpPr>
        <p:spPr>
          <a:xfrm>
            <a:off x="1253224" y="32817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6" name="Google Shape;436;p17"/>
          <p:cNvSpPr txBox="1"/>
          <p:nvPr>
            <p:ph idx="4" type="subTitle"/>
          </p:nvPr>
        </p:nvSpPr>
        <p:spPr>
          <a:xfrm>
            <a:off x="5079776" y="32817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7" name="Google Shape;437;p17"/>
          <p:cNvSpPr txBox="1"/>
          <p:nvPr>
            <p:ph idx="5" type="subTitle"/>
          </p:nvPr>
        </p:nvSpPr>
        <p:spPr>
          <a:xfrm>
            <a:off x="1253225" y="1316050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38" name="Google Shape;438;p17"/>
          <p:cNvSpPr txBox="1"/>
          <p:nvPr>
            <p:ph idx="6" type="subTitle"/>
          </p:nvPr>
        </p:nvSpPr>
        <p:spPr>
          <a:xfrm>
            <a:off x="1253225" y="2827725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39" name="Google Shape;439;p17"/>
          <p:cNvSpPr txBox="1"/>
          <p:nvPr>
            <p:ph idx="7" type="subTitle"/>
          </p:nvPr>
        </p:nvSpPr>
        <p:spPr>
          <a:xfrm>
            <a:off x="5079750" y="1316050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40" name="Google Shape;440;p17"/>
          <p:cNvSpPr txBox="1"/>
          <p:nvPr>
            <p:ph idx="8" type="subTitle"/>
          </p:nvPr>
        </p:nvSpPr>
        <p:spPr>
          <a:xfrm>
            <a:off x="5079750" y="2827725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441" name="Google Shape;441;p17"/>
          <p:cNvGrpSpPr/>
          <p:nvPr/>
        </p:nvGrpSpPr>
        <p:grpSpPr>
          <a:xfrm>
            <a:off x="487075" y="3743425"/>
            <a:ext cx="8733034" cy="1098995"/>
            <a:chOff x="487075" y="3743425"/>
            <a:chExt cx="8733034" cy="1098995"/>
          </a:xfrm>
        </p:grpSpPr>
        <p:sp>
          <p:nvSpPr>
            <p:cNvPr id="442" name="Google Shape;442;p17"/>
            <p:cNvSpPr/>
            <p:nvPr/>
          </p:nvSpPr>
          <p:spPr>
            <a:xfrm rot="5400000">
              <a:off x="8961054" y="372636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 rot="5400000">
              <a:off x="8721654" y="35274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4" name="Google Shape;444;p17"/>
            <p:cNvGrpSpPr/>
            <p:nvPr/>
          </p:nvGrpSpPr>
          <p:grpSpPr>
            <a:xfrm rot="5400000">
              <a:off x="766702" y="4355902"/>
              <a:ext cx="206891" cy="766144"/>
              <a:chOff x="8650702" y="3525402"/>
              <a:chExt cx="206891" cy="766144"/>
            </a:xfrm>
          </p:grpSpPr>
          <p:sp>
            <p:nvSpPr>
              <p:cNvPr id="445" name="Google Shape;445;p17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7" name="Google Shape;447;p17"/>
          <p:cNvGrpSpPr/>
          <p:nvPr/>
        </p:nvGrpSpPr>
        <p:grpSpPr>
          <a:xfrm>
            <a:off x="197650" y="1003129"/>
            <a:ext cx="8689509" cy="2910487"/>
            <a:chOff x="197650" y="1003129"/>
            <a:chExt cx="8689509" cy="2910487"/>
          </a:xfrm>
        </p:grpSpPr>
        <p:sp>
          <p:nvSpPr>
            <p:cNvPr id="448" name="Google Shape;448;p17"/>
            <p:cNvSpPr/>
            <p:nvPr/>
          </p:nvSpPr>
          <p:spPr>
            <a:xfrm>
              <a:off x="8847104" y="1003129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 rot="10800000">
              <a:off x="197650" y="34727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17"/>
          <p:cNvGrpSpPr/>
          <p:nvPr/>
        </p:nvGrpSpPr>
        <p:grpSpPr>
          <a:xfrm>
            <a:off x="-30950" y="-166792"/>
            <a:ext cx="9501942" cy="5231667"/>
            <a:chOff x="-30950" y="-166792"/>
            <a:chExt cx="9501942" cy="5231667"/>
          </a:xfrm>
        </p:grpSpPr>
        <p:grpSp>
          <p:nvGrpSpPr>
            <p:cNvPr id="451" name="Google Shape;451;p17"/>
            <p:cNvGrpSpPr/>
            <p:nvPr/>
          </p:nvGrpSpPr>
          <p:grpSpPr>
            <a:xfrm rot="-5400000">
              <a:off x="8362773" y="2998996"/>
              <a:ext cx="493321" cy="357312"/>
              <a:chOff x="1722354" y="229144"/>
              <a:chExt cx="1748744" cy="1266614"/>
            </a:xfrm>
          </p:grpSpPr>
          <p:sp>
            <p:nvSpPr>
              <p:cNvPr id="452" name="Google Shape;452;p1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" name="Google Shape;454;p17"/>
            <p:cNvGrpSpPr/>
            <p:nvPr/>
          </p:nvGrpSpPr>
          <p:grpSpPr>
            <a:xfrm flipH="1" rot="10800000">
              <a:off x="8505734" y="1680044"/>
              <a:ext cx="965258" cy="273510"/>
              <a:chOff x="-6675" y="2881558"/>
              <a:chExt cx="9140700" cy="2059567"/>
            </a:xfrm>
          </p:grpSpPr>
          <p:cxnSp>
            <p:nvCxnSpPr>
              <p:cNvPr id="455" name="Google Shape;455;p1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6" name="Google Shape;456;p1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7" name="Google Shape;457;p1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8" name="Google Shape;458;p1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9" name="Google Shape;459;p1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60" name="Google Shape;460;p17"/>
            <p:cNvSpPr/>
            <p:nvPr/>
          </p:nvSpPr>
          <p:spPr>
            <a:xfrm rot="5400000">
              <a:off x="7121670" y="121727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1" name="Google Shape;461;p17"/>
            <p:cNvSpPr/>
            <p:nvPr/>
          </p:nvSpPr>
          <p:spPr>
            <a:xfrm>
              <a:off x="-30950" y="2650075"/>
              <a:ext cx="581550" cy="2414800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62" name="Google Shape;462;p17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65" name="Google Shape;465;p18"/>
          <p:cNvSpPr txBox="1"/>
          <p:nvPr>
            <p:ph idx="1" type="subTitle"/>
          </p:nvPr>
        </p:nvSpPr>
        <p:spPr>
          <a:xfrm>
            <a:off x="1182950" y="1729925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18"/>
          <p:cNvSpPr txBox="1"/>
          <p:nvPr>
            <p:ph idx="2" type="subTitle"/>
          </p:nvPr>
        </p:nvSpPr>
        <p:spPr>
          <a:xfrm>
            <a:off x="3580856" y="1729934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18"/>
          <p:cNvSpPr txBox="1"/>
          <p:nvPr>
            <p:ph idx="3" type="subTitle"/>
          </p:nvPr>
        </p:nvSpPr>
        <p:spPr>
          <a:xfrm>
            <a:off x="1182950" y="3419050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18"/>
          <p:cNvSpPr txBox="1"/>
          <p:nvPr>
            <p:ph idx="4" type="subTitle"/>
          </p:nvPr>
        </p:nvSpPr>
        <p:spPr>
          <a:xfrm>
            <a:off x="3579000" y="3419050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9" name="Google Shape;469;p18"/>
          <p:cNvSpPr txBox="1"/>
          <p:nvPr>
            <p:ph idx="5" type="subTitle"/>
          </p:nvPr>
        </p:nvSpPr>
        <p:spPr>
          <a:xfrm>
            <a:off x="5975050" y="1729934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0" name="Google Shape;470;p18"/>
          <p:cNvSpPr txBox="1"/>
          <p:nvPr>
            <p:ph idx="6" type="subTitle"/>
          </p:nvPr>
        </p:nvSpPr>
        <p:spPr>
          <a:xfrm>
            <a:off x="5975050" y="3419050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1" name="Google Shape;471;p18"/>
          <p:cNvSpPr txBox="1"/>
          <p:nvPr>
            <p:ph idx="7" type="subTitle"/>
          </p:nvPr>
        </p:nvSpPr>
        <p:spPr>
          <a:xfrm>
            <a:off x="1190750" y="1396451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2" name="Google Shape;472;p18"/>
          <p:cNvSpPr txBox="1"/>
          <p:nvPr>
            <p:ph idx="8" type="subTitle"/>
          </p:nvPr>
        </p:nvSpPr>
        <p:spPr>
          <a:xfrm>
            <a:off x="3584756" y="1396458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3" name="Google Shape;473;p18"/>
          <p:cNvSpPr txBox="1"/>
          <p:nvPr>
            <p:ph idx="9" type="subTitle"/>
          </p:nvPr>
        </p:nvSpPr>
        <p:spPr>
          <a:xfrm>
            <a:off x="5978950" y="1396458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4" name="Google Shape;474;p18"/>
          <p:cNvSpPr txBox="1"/>
          <p:nvPr>
            <p:ph idx="13" type="subTitle"/>
          </p:nvPr>
        </p:nvSpPr>
        <p:spPr>
          <a:xfrm>
            <a:off x="1182950" y="3082550"/>
            <a:ext cx="19860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5" name="Google Shape;475;p18"/>
          <p:cNvSpPr txBox="1"/>
          <p:nvPr>
            <p:ph idx="14" type="subTitle"/>
          </p:nvPr>
        </p:nvSpPr>
        <p:spPr>
          <a:xfrm>
            <a:off x="3584758" y="3082550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6" name="Google Shape;476;p18"/>
          <p:cNvSpPr txBox="1"/>
          <p:nvPr>
            <p:ph idx="15" type="subTitle"/>
          </p:nvPr>
        </p:nvSpPr>
        <p:spPr>
          <a:xfrm>
            <a:off x="5978948" y="3082550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477" name="Google Shape;477;p18"/>
          <p:cNvGrpSpPr/>
          <p:nvPr/>
        </p:nvGrpSpPr>
        <p:grpSpPr>
          <a:xfrm>
            <a:off x="-173589" y="2054902"/>
            <a:ext cx="8977956" cy="875138"/>
            <a:chOff x="-173589" y="2054902"/>
            <a:chExt cx="8977956" cy="875138"/>
          </a:xfrm>
        </p:grpSpPr>
        <p:sp>
          <p:nvSpPr>
            <p:cNvPr id="478" name="Google Shape;478;p18"/>
            <p:cNvSpPr/>
            <p:nvPr/>
          </p:nvSpPr>
          <p:spPr>
            <a:xfrm flipH="1" rot="-5400000">
              <a:off x="157300" y="26709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flipH="1" rot="-5400000">
              <a:off x="42350" y="24235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0" name="Google Shape;480;p18"/>
            <p:cNvGrpSpPr/>
            <p:nvPr/>
          </p:nvGrpSpPr>
          <p:grpSpPr>
            <a:xfrm flipH="1" rot="10800000">
              <a:off x="8597477" y="2054902"/>
              <a:ext cx="206891" cy="766144"/>
              <a:chOff x="8650702" y="3525402"/>
              <a:chExt cx="206891" cy="766144"/>
            </a:xfrm>
          </p:grpSpPr>
          <p:sp>
            <p:nvSpPr>
              <p:cNvPr id="481" name="Google Shape;481;p18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8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3" name="Google Shape;483;p18"/>
          <p:cNvGrpSpPr/>
          <p:nvPr/>
        </p:nvGrpSpPr>
        <p:grpSpPr>
          <a:xfrm>
            <a:off x="756786" y="700836"/>
            <a:ext cx="8183234" cy="4589198"/>
            <a:chOff x="756786" y="700836"/>
            <a:chExt cx="8183234" cy="4589198"/>
          </a:xfrm>
        </p:grpSpPr>
        <p:sp>
          <p:nvSpPr>
            <p:cNvPr id="484" name="Google Shape;484;p18"/>
            <p:cNvSpPr/>
            <p:nvPr/>
          </p:nvSpPr>
          <p:spPr>
            <a:xfrm flipH="1">
              <a:off x="756786" y="484915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flipH="1" rot="10800000">
              <a:off x="8899964" y="7008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18"/>
          <p:cNvGrpSpPr/>
          <p:nvPr/>
        </p:nvGrpSpPr>
        <p:grpSpPr>
          <a:xfrm>
            <a:off x="-418722" y="-549400"/>
            <a:ext cx="9906875" cy="5811597"/>
            <a:chOff x="-418722" y="-549400"/>
            <a:chExt cx="9906875" cy="5811597"/>
          </a:xfrm>
        </p:grpSpPr>
        <p:grpSp>
          <p:nvGrpSpPr>
            <p:cNvPr id="487" name="Google Shape;487;p18"/>
            <p:cNvGrpSpPr/>
            <p:nvPr/>
          </p:nvGrpSpPr>
          <p:grpSpPr>
            <a:xfrm flipH="1" rot="10800000">
              <a:off x="8269288" y="182196"/>
              <a:ext cx="493321" cy="357312"/>
              <a:chOff x="1722354" y="229144"/>
              <a:chExt cx="1748744" cy="1266614"/>
            </a:xfrm>
          </p:grpSpPr>
          <p:sp>
            <p:nvSpPr>
              <p:cNvPr id="488" name="Google Shape;488;p18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8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" name="Google Shape;490;p18"/>
            <p:cNvGrpSpPr/>
            <p:nvPr/>
          </p:nvGrpSpPr>
          <p:grpSpPr>
            <a:xfrm rot="10800000">
              <a:off x="-418722" y="3973294"/>
              <a:ext cx="965258" cy="273510"/>
              <a:chOff x="-6675" y="2881558"/>
              <a:chExt cx="9140700" cy="2059567"/>
            </a:xfrm>
          </p:grpSpPr>
          <p:cxnSp>
            <p:nvCxnSpPr>
              <p:cNvPr id="491" name="Google Shape;491;p1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2" name="Google Shape;492;p1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3" name="Google Shape;493;p1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4" name="Google Shape;494;p1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5" name="Google Shape;495;p1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96" name="Google Shape;496;p18"/>
            <p:cNvSpPr/>
            <p:nvPr/>
          </p:nvSpPr>
          <p:spPr>
            <a:xfrm flipH="1" rot="-5400000">
              <a:off x="-642564" y="4073091"/>
              <a:ext cx="2068124" cy="310088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97" name="Google Shape;497;p18"/>
            <p:cNvSpPr/>
            <p:nvPr/>
          </p:nvSpPr>
          <p:spPr>
            <a:xfrm flipH="1">
              <a:off x="8573201" y="-549400"/>
              <a:ext cx="914953" cy="3799205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98" name="Google Shape;498;p18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9"/>
          <p:cNvSpPr txBox="1"/>
          <p:nvPr>
            <p:ph hasCustomPrompt="1" type="title"/>
          </p:nvPr>
        </p:nvSpPr>
        <p:spPr>
          <a:xfrm>
            <a:off x="1022225" y="2965495"/>
            <a:ext cx="3382500" cy="7689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9"/>
          <p:cNvSpPr txBox="1"/>
          <p:nvPr>
            <p:ph idx="1" type="subTitle"/>
          </p:nvPr>
        </p:nvSpPr>
        <p:spPr>
          <a:xfrm>
            <a:off x="1022225" y="3740150"/>
            <a:ext cx="3382500" cy="38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19"/>
          <p:cNvSpPr txBox="1"/>
          <p:nvPr>
            <p:ph hasCustomPrompt="1" idx="2" type="title"/>
          </p:nvPr>
        </p:nvSpPr>
        <p:spPr>
          <a:xfrm>
            <a:off x="3035252" y="1320175"/>
            <a:ext cx="3382500" cy="7689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503" name="Google Shape;503;p19"/>
          <p:cNvSpPr txBox="1"/>
          <p:nvPr>
            <p:ph idx="3" type="subTitle"/>
          </p:nvPr>
        </p:nvSpPr>
        <p:spPr>
          <a:xfrm>
            <a:off x="3035252" y="2095118"/>
            <a:ext cx="3382500" cy="38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4" name="Google Shape;504;p19"/>
          <p:cNvSpPr txBox="1"/>
          <p:nvPr>
            <p:ph hasCustomPrompt="1" idx="4" type="title"/>
          </p:nvPr>
        </p:nvSpPr>
        <p:spPr>
          <a:xfrm>
            <a:off x="5048280" y="2965495"/>
            <a:ext cx="3382500" cy="7689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t>xx%</a:t>
            </a:r>
          </a:p>
        </p:txBody>
      </p:sp>
      <p:sp>
        <p:nvSpPr>
          <p:cNvPr id="505" name="Google Shape;505;p19"/>
          <p:cNvSpPr txBox="1"/>
          <p:nvPr>
            <p:ph idx="5" type="subTitle"/>
          </p:nvPr>
        </p:nvSpPr>
        <p:spPr>
          <a:xfrm>
            <a:off x="5048280" y="3740150"/>
            <a:ext cx="3382500" cy="38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6" name="Google Shape;506;p19"/>
          <p:cNvSpPr/>
          <p:nvPr/>
        </p:nvSpPr>
        <p:spPr>
          <a:xfrm rot="5400000">
            <a:off x="9120511" y="697073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" name="Google Shape;507;p19"/>
          <p:cNvGrpSpPr/>
          <p:nvPr/>
        </p:nvGrpSpPr>
        <p:grpSpPr>
          <a:xfrm>
            <a:off x="-739800" y="415860"/>
            <a:ext cx="10142602" cy="2150259"/>
            <a:chOff x="-739800" y="415860"/>
            <a:chExt cx="10142602" cy="2150259"/>
          </a:xfrm>
        </p:grpSpPr>
        <p:grpSp>
          <p:nvGrpSpPr>
            <p:cNvPr id="508" name="Google Shape;508;p19"/>
            <p:cNvGrpSpPr/>
            <p:nvPr/>
          </p:nvGrpSpPr>
          <p:grpSpPr>
            <a:xfrm rot="5400000">
              <a:off x="8699132" y="-40532"/>
              <a:ext cx="247278" cy="1160062"/>
              <a:chOff x="1463894" y="1434556"/>
              <a:chExt cx="247278" cy="1160062"/>
            </a:xfrm>
          </p:grpSpPr>
          <p:sp>
            <p:nvSpPr>
              <p:cNvPr id="509" name="Google Shape;509;p19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19"/>
            <p:cNvGrpSpPr/>
            <p:nvPr/>
          </p:nvGrpSpPr>
          <p:grpSpPr>
            <a:xfrm>
              <a:off x="-739800" y="1454775"/>
              <a:ext cx="1111343" cy="1111343"/>
              <a:chOff x="8307725" y="278700"/>
              <a:chExt cx="1111343" cy="1111343"/>
            </a:xfrm>
          </p:grpSpPr>
          <p:sp>
            <p:nvSpPr>
              <p:cNvPr id="512" name="Google Shape;512;p19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9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4" name="Google Shape;514;p19"/>
          <p:cNvGrpSpPr/>
          <p:nvPr/>
        </p:nvGrpSpPr>
        <p:grpSpPr>
          <a:xfrm>
            <a:off x="-1340979" y="-3183303"/>
            <a:ext cx="10223939" cy="12189165"/>
            <a:chOff x="-1340979" y="-3183303"/>
            <a:chExt cx="10223939" cy="12189165"/>
          </a:xfrm>
        </p:grpSpPr>
        <p:grpSp>
          <p:nvGrpSpPr>
            <p:cNvPr id="515" name="Google Shape;515;p19"/>
            <p:cNvGrpSpPr/>
            <p:nvPr/>
          </p:nvGrpSpPr>
          <p:grpSpPr>
            <a:xfrm>
              <a:off x="3772273" y="2152995"/>
              <a:ext cx="5110686" cy="6852868"/>
              <a:chOff x="3772273" y="2152995"/>
              <a:chExt cx="5110686" cy="6852868"/>
            </a:xfrm>
          </p:grpSpPr>
          <p:grpSp>
            <p:nvGrpSpPr>
              <p:cNvPr id="516" name="Google Shape;516;p19"/>
              <p:cNvGrpSpPr/>
              <p:nvPr/>
            </p:nvGrpSpPr>
            <p:grpSpPr>
              <a:xfrm rot="10800000">
                <a:off x="8201743" y="2152995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517" name="Google Shape;517;p19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8" name="Google Shape;518;p19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19" name="Google Shape;519;p19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2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0" name="Google Shape;520;p19"/>
              <p:cNvGrpSpPr/>
              <p:nvPr/>
            </p:nvGrpSpPr>
            <p:grpSpPr>
              <a:xfrm flipH="1" rot="5400000">
                <a:off x="1841424" y="6449892"/>
                <a:ext cx="4486819" cy="625122"/>
                <a:chOff x="-78438" y="4073905"/>
                <a:chExt cx="4486819" cy="625122"/>
              </a:xfrm>
            </p:grpSpPr>
            <p:cxnSp>
              <p:nvCxnSpPr>
                <p:cNvPr id="521" name="Google Shape;521;p19"/>
                <p:cNvCxnSpPr/>
                <p:nvPr/>
              </p:nvCxnSpPr>
              <p:spPr>
                <a:xfrm>
                  <a:off x="1857762" y="2762827"/>
                  <a:ext cx="0" cy="3872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22" name="Google Shape;522;p19"/>
                <p:cNvCxnSpPr/>
                <p:nvPr/>
              </p:nvCxnSpPr>
              <p:spPr>
                <a:xfrm rot="-5400000">
                  <a:off x="3788541" y="4241677"/>
                  <a:ext cx="464100" cy="45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23" name="Google Shape;523;p19"/>
                <p:cNvSpPr/>
                <p:nvPr/>
              </p:nvSpPr>
              <p:spPr>
                <a:xfrm>
                  <a:off x="4214956" y="4073905"/>
                  <a:ext cx="193425" cy="191350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4" name="Google Shape;524;p19"/>
            <p:cNvSpPr/>
            <p:nvPr/>
          </p:nvSpPr>
          <p:spPr>
            <a:xfrm flipH="1" rot="-5400000">
              <a:off x="229850" y="-2095662"/>
              <a:ext cx="1197198" cy="4338856"/>
            </a:xfrm>
            <a:custGeom>
              <a:rect b="b" l="l" r="r" t="t"/>
              <a:pathLst>
                <a:path extrusionOk="0" h="65507" w="18075">
                  <a:moveTo>
                    <a:pt x="0" y="65507"/>
                  </a:moveTo>
                  <a:lnTo>
                    <a:pt x="18075" y="47432"/>
                  </a:lnTo>
                  <a:lnTo>
                    <a:pt x="18075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25" name="Google Shape;525;p19"/>
            <p:cNvGrpSpPr/>
            <p:nvPr/>
          </p:nvGrpSpPr>
          <p:grpSpPr>
            <a:xfrm rot="-5400000">
              <a:off x="1113139" y="743908"/>
              <a:ext cx="493321" cy="357312"/>
              <a:chOff x="1722354" y="229144"/>
              <a:chExt cx="1748744" cy="1266614"/>
            </a:xfrm>
          </p:grpSpPr>
          <p:sp>
            <p:nvSpPr>
              <p:cNvPr id="526" name="Google Shape;526;p19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9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8" name="Google Shape;528;p19"/>
            <p:cNvGrpSpPr/>
            <p:nvPr/>
          </p:nvGrpSpPr>
          <p:grpSpPr>
            <a:xfrm rot="5400000">
              <a:off x="-1009100" y="-1561400"/>
              <a:ext cx="3859204" cy="615399"/>
              <a:chOff x="-6675" y="307100"/>
              <a:chExt cx="9140700" cy="4634025"/>
            </a:xfrm>
          </p:grpSpPr>
          <p:cxnSp>
            <p:nvCxnSpPr>
              <p:cNvPr id="529" name="Google Shape;529;p19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0" name="Google Shape;530;p19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1" name="Google Shape;531;p19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2" name="Google Shape;532;p19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3" name="Google Shape;533;p19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4" name="Google Shape;534;p1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5" name="Google Shape;535;p1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6" name="Google Shape;536;p1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7" name="Google Shape;537;p1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8" name="Google Shape;538;p1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1" name="Google Shape;541;p20"/>
          <p:cNvGrpSpPr/>
          <p:nvPr/>
        </p:nvGrpSpPr>
        <p:grpSpPr>
          <a:xfrm>
            <a:off x="998300" y="1868336"/>
            <a:ext cx="7850818" cy="2922793"/>
            <a:chOff x="998300" y="1868336"/>
            <a:chExt cx="7850818" cy="2922793"/>
          </a:xfrm>
        </p:grpSpPr>
        <p:sp>
          <p:nvSpPr>
            <p:cNvPr id="542" name="Google Shape;542;p20"/>
            <p:cNvSpPr/>
            <p:nvPr/>
          </p:nvSpPr>
          <p:spPr>
            <a:xfrm rot="10800000">
              <a:off x="8809062" y="18683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 rot="5400000">
              <a:off x="1198712" y="45506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20"/>
          <p:cNvGrpSpPr/>
          <p:nvPr/>
        </p:nvGrpSpPr>
        <p:grpSpPr>
          <a:xfrm>
            <a:off x="1588038" y="2433589"/>
            <a:ext cx="7438817" cy="2528055"/>
            <a:chOff x="1588038" y="2433589"/>
            <a:chExt cx="7438817" cy="2528055"/>
          </a:xfrm>
        </p:grpSpPr>
        <p:grpSp>
          <p:nvGrpSpPr>
            <p:cNvPr id="545" name="Google Shape;545;p20"/>
            <p:cNvGrpSpPr/>
            <p:nvPr/>
          </p:nvGrpSpPr>
          <p:grpSpPr>
            <a:xfrm>
              <a:off x="8849114" y="2433589"/>
              <a:ext cx="177741" cy="1555069"/>
              <a:chOff x="8535452" y="862252"/>
              <a:chExt cx="177741" cy="1555069"/>
            </a:xfrm>
          </p:grpSpPr>
          <p:sp>
            <p:nvSpPr>
              <p:cNvPr id="546" name="Google Shape;546;p20"/>
              <p:cNvSpPr/>
              <p:nvPr/>
            </p:nvSpPr>
            <p:spPr>
              <a:xfrm rot="10800000">
                <a:off x="8670077" y="8622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0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8" name="Google Shape;548;p20"/>
            <p:cNvGrpSpPr/>
            <p:nvPr/>
          </p:nvGrpSpPr>
          <p:grpSpPr>
            <a:xfrm rot="5400000">
              <a:off x="1804739" y="4491002"/>
              <a:ext cx="253941" cy="687344"/>
              <a:chOff x="8459252" y="1335702"/>
              <a:chExt cx="253941" cy="687344"/>
            </a:xfrm>
          </p:grpSpPr>
          <p:sp>
            <p:nvSpPr>
              <p:cNvPr id="549" name="Google Shape;549;p20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0"/>
              <p:cNvSpPr/>
              <p:nvPr/>
            </p:nvSpPr>
            <p:spPr>
              <a:xfrm rot="10800000">
                <a:off x="8459252" y="13357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1" name="Google Shape;551;p20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" name="Google Shape;552;p20"/>
          <p:cNvGrpSpPr/>
          <p:nvPr/>
        </p:nvGrpSpPr>
        <p:grpSpPr>
          <a:xfrm>
            <a:off x="-1189524" y="-111325"/>
            <a:ext cx="10408499" cy="5362150"/>
            <a:chOff x="-1189524" y="-111325"/>
            <a:chExt cx="10408499" cy="5362150"/>
          </a:xfrm>
        </p:grpSpPr>
        <p:grpSp>
          <p:nvGrpSpPr>
            <p:cNvPr id="553" name="Google Shape;553;p20"/>
            <p:cNvGrpSpPr/>
            <p:nvPr/>
          </p:nvGrpSpPr>
          <p:grpSpPr>
            <a:xfrm>
              <a:off x="-1189524" y="-111325"/>
              <a:ext cx="10408499" cy="5362150"/>
              <a:chOff x="-1189524" y="-111325"/>
              <a:chExt cx="10408499" cy="5362150"/>
            </a:xfrm>
          </p:grpSpPr>
          <p:sp>
            <p:nvSpPr>
              <p:cNvPr id="554" name="Google Shape;554;p20"/>
              <p:cNvSpPr/>
              <p:nvPr/>
            </p:nvSpPr>
            <p:spPr>
              <a:xfrm>
                <a:off x="8138725" y="-111325"/>
                <a:ext cx="1080250" cy="3643550"/>
              </a:xfrm>
              <a:custGeom>
                <a:rect b="b" l="l" r="r" t="t"/>
                <a:pathLst>
                  <a:path extrusionOk="0" h="145742" w="43210">
                    <a:moveTo>
                      <a:pt x="43210" y="145742"/>
                    </a:moveTo>
                    <a:lnTo>
                      <a:pt x="19027" y="121559"/>
                    </a:lnTo>
                    <a:lnTo>
                      <a:pt x="19027" y="73316"/>
                    </a:lnTo>
                    <a:lnTo>
                      <a:pt x="29523" y="62820"/>
                    </a:lnTo>
                    <a:lnTo>
                      <a:pt x="29523" y="27405"/>
                    </a:lnTo>
                    <a:lnTo>
                      <a:pt x="2117" y="0"/>
                    </a:lnTo>
                    <a:lnTo>
                      <a:pt x="0" y="2117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55" name="Google Shape;555;p20"/>
              <p:cNvSpPr/>
              <p:nvPr/>
            </p:nvSpPr>
            <p:spPr>
              <a:xfrm>
                <a:off x="340625" y="2654525"/>
                <a:ext cx="340625" cy="2596300"/>
              </a:xfrm>
              <a:custGeom>
                <a:rect b="b" l="l" r="r" t="t"/>
                <a:pathLst>
                  <a:path extrusionOk="0" h="103852" w="13625">
                    <a:moveTo>
                      <a:pt x="13625" y="103852"/>
                    </a:moveTo>
                    <a:lnTo>
                      <a:pt x="13625" y="82738"/>
                    </a:lnTo>
                    <a:lnTo>
                      <a:pt x="0" y="69112"/>
                    </a:lnTo>
                    <a:lnTo>
                      <a:pt x="0" y="0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556" name="Google Shape;556;p20"/>
              <p:cNvGrpSpPr/>
              <p:nvPr/>
            </p:nvGrpSpPr>
            <p:grpSpPr>
              <a:xfrm>
                <a:off x="-1189524" y="3454365"/>
                <a:ext cx="1530153" cy="273510"/>
                <a:chOff x="-6675" y="2881558"/>
                <a:chExt cx="9140700" cy="2059567"/>
              </a:xfrm>
            </p:grpSpPr>
            <p:cxnSp>
              <p:nvCxnSpPr>
                <p:cNvPr id="557" name="Google Shape;557;p20"/>
                <p:cNvCxnSpPr/>
                <p:nvPr/>
              </p:nvCxnSpPr>
              <p:spPr>
                <a:xfrm>
                  <a:off x="-6675" y="2881558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8" name="Google Shape;558;p20"/>
                <p:cNvCxnSpPr/>
                <p:nvPr/>
              </p:nvCxnSpPr>
              <p:spPr>
                <a:xfrm>
                  <a:off x="-6675" y="3396450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9" name="Google Shape;559;p20"/>
                <p:cNvCxnSpPr/>
                <p:nvPr/>
              </p:nvCxnSpPr>
              <p:spPr>
                <a:xfrm>
                  <a:off x="-6675" y="3911342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0" name="Google Shape;560;p20"/>
                <p:cNvCxnSpPr/>
                <p:nvPr/>
              </p:nvCxnSpPr>
              <p:spPr>
                <a:xfrm>
                  <a:off x="-6675" y="4426233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1" name="Google Shape;561;p20"/>
                <p:cNvCxnSpPr/>
                <p:nvPr/>
              </p:nvCxnSpPr>
              <p:spPr>
                <a:xfrm>
                  <a:off x="-6675" y="4941125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62" name="Google Shape;562;p20"/>
            <p:cNvGrpSpPr/>
            <p:nvPr/>
          </p:nvGrpSpPr>
          <p:grpSpPr>
            <a:xfrm rot="5400000">
              <a:off x="2331732" y="4765921"/>
              <a:ext cx="493321" cy="357312"/>
              <a:chOff x="1722354" y="229144"/>
              <a:chExt cx="1748744" cy="1266614"/>
            </a:xfrm>
          </p:grpSpPr>
          <p:sp>
            <p:nvSpPr>
              <p:cNvPr id="563" name="Google Shape;563;p20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7" name="Google Shape;27;p3"/>
          <p:cNvGrpSpPr/>
          <p:nvPr/>
        </p:nvGrpSpPr>
        <p:grpSpPr>
          <a:xfrm rot="-5400000">
            <a:off x="3860412" y="-1906049"/>
            <a:ext cx="3859204" cy="615399"/>
            <a:chOff x="-6675" y="307100"/>
            <a:chExt cx="9140700" cy="4634025"/>
          </a:xfrm>
        </p:grpSpPr>
        <p:cxnSp>
          <p:nvCxnSpPr>
            <p:cNvPr id="28" name="Google Shape;28;p3"/>
            <p:cNvCxnSpPr/>
            <p:nvPr/>
          </p:nvCxnSpPr>
          <p:spPr>
            <a:xfrm>
              <a:off x="-6675" y="30710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-6675" y="133688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6675" y="82199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-6675" y="185177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-6675" y="2366667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-6675" y="2881558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-6675" y="339645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" name="Google Shape;35;p3"/>
            <p:cNvCxnSpPr/>
            <p:nvPr/>
          </p:nvCxnSpPr>
          <p:spPr>
            <a:xfrm>
              <a:off x="-6675" y="391134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3"/>
            <p:cNvCxnSpPr/>
            <p:nvPr/>
          </p:nvCxnSpPr>
          <p:spPr>
            <a:xfrm>
              <a:off x="-6675" y="442623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" name="Google Shape;37;p3"/>
            <p:cNvCxnSpPr/>
            <p:nvPr/>
          </p:nvCxnSpPr>
          <p:spPr>
            <a:xfrm>
              <a:off x="-6675" y="494112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8" name="Google Shape;38;p3"/>
          <p:cNvGrpSpPr/>
          <p:nvPr/>
        </p:nvGrpSpPr>
        <p:grpSpPr>
          <a:xfrm>
            <a:off x="-415272" y="538801"/>
            <a:ext cx="7636891" cy="5144942"/>
            <a:chOff x="-415272" y="538801"/>
            <a:chExt cx="7636891" cy="5144942"/>
          </a:xfrm>
        </p:grpSpPr>
        <p:grpSp>
          <p:nvGrpSpPr>
            <p:cNvPr id="39" name="Google Shape;39;p3"/>
            <p:cNvGrpSpPr/>
            <p:nvPr/>
          </p:nvGrpSpPr>
          <p:grpSpPr>
            <a:xfrm>
              <a:off x="6110275" y="4572400"/>
              <a:ext cx="1111343" cy="1111343"/>
              <a:chOff x="8307725" y="278700"/>
              <a:chExt cx="1111343" cy="1111343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>
              <a:off x="-415272" y="538801"/>
              <a:ext cx="2027056" cy="586283"/>
              <a:chOff x="-415272" y="538801"/>
              <a:chExt cx="2027056" cy="586283"/>
            </a:xfrm>
          </p:grpSpPr>
          <p:sp>
            <p:nvSpPr>
              <p:cNvPr id="43" name="Google Shape;43;p3"/>
              <p:cNvSpPr/>
              <p:nvPr/>
            </p:nvSpPr>
            <p:spPr>
              <a:xfrm rot="-5400000">
                <a:off x="1352729" y="32286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 rot="-5400000">
                <a:off x="-39071" y="673783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67" name="Google Shape;567;p21"/>
          <p:cNvGrpSpPr/>
          <p:nvPr/>
        </p:nvGrpSpPr>
        <p:grpSpPr>
          <a:xfrm>
            <a:off x="-116589" y="2639527"/>
            <a:ext cx="8996156" cy="1843388"/>
            <a:chOff x="-116589" y="2639527"/>
            <a:chExt cx="8996156" cy="1843388"/>
          </a:xfrm>
        </p:grpSpPr>
        <p:sp>
          <p:nvSpPr>
            <p:cNvPr id="568" name="Google Shape;568;p21"/>
            <p:cNvSpPr/>
            <p:nvPr/>
          </p:nvSpPr>
          <p:spPr>
            <a:xfrm flipH="1" rot="-5400000">
              <a:off x="399500" y="422386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 flipH="1" rot="-5400000">
              <a:off x="99350" y="405013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0" name="Google Shape;570;p21"/>
            <p:cNvGrpSpPr/>
            <p:nvPr/>
          </p:nvGrpSpPr>
          <p:grpSpPr>
            <a:xfrm flipH="1" rot="10800000">
              <a:off x="8672677" y="2639527"/>
              <a:ext cx="206891" cy="766144"/>
              <a:chOff x="8650702" y="3525402"/>
              <a:chExt cx="206891" cy="766144"/>
            </a:xfrm>
          </p:grpSpPr>
          <p:sp>
            <p:nvSpPr>
              <p:cNvPr id="571" name="Google Shape;571;p21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1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3" name="Google Shape;573;p21"/>
          <p:cNvGrpSpPr/>
          <p:nvPr/>
        </p:nvGrpSpPr>
        <p:grpSpPr>
          <a:xfrm>
            <a:off x="2729174" y="3358511"/>
            <a:ext cx="6150396" cy="1485586"/>
            <a:chOff x="2729174" y="3358511"/>
            <a:chExt cx="6150396" cy="1485586"/>
          </a:xfrm>
        </p:grpSpPr>
        <p:sp>
          <p:nvSpPr>
            <p:cNvPr id="574" name="Google Shape;574;p21"/>
            <p:cNvSpPr/>
            <p:nvPr/>
          </p:nvSpPr>
          <p:spPr>
            <a:xfrm flipH="1" rot="5400000">
              <a:off x="2929586" y="4603629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 flipH="1" rot="10800000">
              <a:off x="8839514" y="33585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21"/>
          <p:cNvGrpSpPr/>
          <p:nvPr/>
        </p:nvGrpSpPr>
        <p:grpSpPr>
          <a:xfrm>
            <a:off x="-1381309" y="-1875175"/>
            <a:ext cx="10981145" cy="7138447"/>
            <a:chOff x="-1381309" y="-1875175"/>
            <a:chExt cx="10981145" cy="7138447"/>
          </a:xfrm>
        </p:grpSpPr>
        <p:sp>
          <p:nvSpPr>
            <p:cNvPr id="577" name="Google Shape;577;p21"/>
            <p:cNvSpPr/>
            <p:nvPr/>
          </p:nvSpPr>
          <p:spPr>
            <a:xfrm flipH="1" rot="10800000">
              <a:off x="-1381309" y="4693337"/>
              <a:ext cx="3801167" cy="569934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78" name="Google Shape;578;p21"/>
            <p:cNvGrpSpPr/>
            <p:nvPr/>
          </p:nvGrpSpPr>
          <p:grpSpPr>
            <a:xfrm>
              <a:off x="8229051" y="-1875175"/>
              <a:ext cx="1370785" cy="4060574"/>
              <a:chOff x="8229051" y="-1875175"/>
              <a:chExt cx="1370785" cy="4060574"/>
            </a:xfrm>
          </p:grpSpPr>
          <p:grpSp>
            <p:nvGrpSpPr>
              <p:cNvPr id="579" name="Google Shape;579;p21"/>
              <p:cNvGrpSpPr/>
              <p:nvPr/>
            </p:nvGrpSpPr>
            <p:grpSpPr>
              <a:xfrm>
                <a:off x="8229051" y="-1875175"/>
                <a:ext cx="914953" cy="4060574"/>
                <a:chOff x="8229051" y="-1875175"/>
                <a:chExt cx="914953" cy="4060574"/>
              </a:xfrm>
            </p:grpSpPr>
            <p:grpSp>
              <p:nvGrpSpPr>
                <p:cNvPr id="580" name="Google Shape;580;p21"/>
                <p:cNvGrpSpPr/>
                <p:nvPr/>
              </p:nvGrpSpPr>
              <p:grpSpPr>
                <a:xfrm rot="-5400000">
                  <a:off x="8480363" y="1760083"/>
                  <a:ext cx="493321" cy="357312"/>
                  <a:chOff x="1722354" y="229144"/>
                  <a:chExt cx="1748744" cy="1266614"/>
                </a:xfrm>
              </p:grpSpPr>
              <p:sp>
                <p:nvSpPr>
                  <p:cNvPr id="581" name="Google Shape;581;p21"/>
                  <p:cNvSpPr/>
                  <p:nvPr/>
                </p:nvSpPr>
                <p:spPr>
                  <a:xfrm rot="10800000">
                    <a:off x="2239107" y="792406"/>
                    <a:ext cx="1231990" cy="703352"/>
                  </a:xfrm>
                  <a:custGeom>
                    <a:rect b="b" l="l" r="r" t="t"/>
                    <a:pathLst>
                      <a:path extrusionOk="0" fill="none" h="2777" w="4864">
                        <a:moveTo>
                          <a:pt x="4863" y="2776"/>
                        </a:moveTo>
                        <a:lnTo>
                          <a:pt x="2051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21"/>
                  <p:cNvSpPr/>
                  <p:nvPr/>
                </p:nvSpPr>
                <p:spPr>
                  <a:xfrm rot="10800000">
                    <a:off x="1722354" y="229144"/>
                    <a:ext cx="627506" cy="620727"/>
                  </a:xfrm>
                  <a:custGeom>
                    <a:rect b="b" l="l" r="r" t="t"/>
                    <a:pathLst>
                      <a:path extrusionOk="0" fill="none" h="2719" w="2748">
                        <a:moveTo>
                          <a:pt x="2748" y="1363"/>
                        </a:moveTo>
                        <a:cubicBezTo>
                          <a:pt x="2748" y="2117"/>
                          <a:pt x="2117" y="2718"/>
                          <a:pt x="1392" y="2718"/>
                        </a:cubicBezTo>
                        <a:cubicBezTo>
                          <a:pt x="638" y="2718"/>
                          <a:pt x="1" y="2117"/>
                          <a:pt x="1" y="1363"/>
                        </a:cubicBezTo>
                        <a:cubicBezTo>
                          <a:pt x="1" y="609"/>
                          <a:pt x="638" y="0"/>
                          <a:pt x="1392" y="0"/>
                        </a:cubicBezTo>
                        <a:cubicBezTo>
                          <a:pt x="2117" y="0"/>
                          <a:pt x="2748" y="609"/>
                          <a:pt x="2748" y="1363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lt1"/>
                    </a:solidFill>
                    <a:prstDash val="solid"/>
                    <a:miter lim="72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3" name="Google Shape;583;p21"/>
                <p:cNvSpPr/>
                <p:nvPr/>
              </p:nvSpPr>
              <p:spPr>
                <a:xfrm>
                  <a:off x="8229051" y="-1875175"/>
                  <a:ext cx="914953" cy="3799205"/>
                </a:xfrm>
                <a:custGeom>
                  <a:rect b="b" l="l" r="r" t="t"/>
                  <a:pathLst>
                    <a:path extrusionOk="0" h="96592" w="23262">
                      <a:moveTo>
                        <a:pt x="0" y="0"/>
                      </a:moveTo>
                      <a:lnTo>
                        <a:pt x="18318" y="18318"/>
                      </a:lnTo>
                      <a:lnTo>
                        <a:pt x="18318" y="58471"/>
                      </a:lnTo>
                      <a:lnTo>
                        <a:pt x="10373" y="66417"/>
                      </a:lnTo>
                      <a:lnTo>
                        <a:pt x="10373" y="83703"/>
                      </a:lnTo>
                      <a:lnTo>
                        <a:pt x="23262" y="96592"/>
                      </a:lnTo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grpSp>
            <p:nvGrpSpPr>
              <p:cNvPr id="584" name="Google Shape;584;p21"/>
              <p:cNvGrpSpPr/>
              <p:nvPr/>
            </p:nvGrpSpPr>
            <p:grpSpPr>
              <a:xfrm rot="10800000">
                <a:off x="8634578" y="861419"/>
                <a:ext cx="965258" cy="273510"/>
                <a:chOff x="-6675" y="2881558"/>
                <a:chExt cx="9140700" cy="2059567"/>
              </a:xfrm>
            </p:grpSpPr>
            <p:cxnSp>
              <p:nvCxnSpPr>
                <p:cNvPr id="585" name="Google Shape;585;p21"/>
                <p:cNvCxnSpPr/>
                <p:nvPr/>
              </p:nvCxnSpPr>
              <p:spPr>
                <a:xfrm>
                  <a:off x="-6675" y="2881558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6" name="Google Shape;586;p21"/>
                <p:cNvCxnSpPr/>
                <p:nvPr/>
              </p:nvCxnSpPr>
              <p:spPr>
                <a:xfrm>
                  <a:off x="-6675" y="3396450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7" name="Google Shape;587;p21"/>
                <p:cNvCxnSpPr/>
                <p:nvPr/>
              </p:nvCxnSpPr>
              <p:spPr>
                <a:xfrm>
                  <a:off x="-6675" y="3911342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8" name="Google Shape;588;p21"/>
                <p:cNvCxnSpPr/>
                <p:nvPr/>
              </p:nvCxnSpPr>
              <p:spPr>
                <a:xfrm>
                  <a:off x="-6675" y="4426233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9" name="Google Shape;589;p21"/>
                <p:cNvCxnSpPr/>
                <p:nvPr/>
              </p:nvCxnSpPr>
              <p:spPr>
                <a:xfrm>
                  <a:off x="-6675" y="4941125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590" name="Google Shape;590;p21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22"/>
          <p:cNvSpPr txBox="1"/>
          <p:nvPr>
            <p:ph type="title"/>
          </p:nvPr>
        </p:nvSpPr>
        <p:spPr>
          <a:xfrm>
            <a:off x="1098475" y="834600"/>
            <a:ext cx="44481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3" name="Google Shape;593;p22"/>
          <p:cNvSpPr txBox="1"/>
          <p:nvPr>
            <p:ph idx="1" type="subTitle"/>
          </p:nvPr>
        </p:nvSpPr>
        <p:spPr>
          <a:xfrm>
            <a:off x="1098425" y="18051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94" name="Google Shape;594;p22"/>
          <p:cNvSpPr txBox="1"/>
          <p:nvPr/>
        </p:nvSpPr>
        <p:spPr>
          <a:xfrm>
            <a:off x="1098425" y="3459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b="1" sz="1200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5" name="Google Shape;595;p22"/>
          <p:cNvSpPr/>
          <p:nvPr/>
        </p:nvSpPr>
        <p:spPr>
          <a:xfrm rot="5400000">
            <a:off x="8249111" y="175373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" name="Google Shape;596;p22"/>
          <p:cNvGrpSpPr/>
          <p:nvPr/>
        </p:nvGrpSpPr>
        <p:grpSpPr>
          <a:xfrm>
            <a:off x="-563925" y="0"/>
            <a:ext cx="7843827" cy="1111343"/>
            <a:chOff x="-563925" y="0"/>
            <a:chExt cx="7843827" cy="1111343"/>
          </a:xfrm>
        </p:grpSpPr>
        <p:grpSp>
          <p:nvGrpSpPr>
            <p:cNvPr id="597" name="Google Shape;597;p22"/>
            <p:cNvGrpSpPr/>
            <p:nvPr/>
          </p:nvGrpSpPr>
          <p:grpSpPr>
            <a:xfrm rot="5400000">
              <a:off x="6576232" y="-80607"/>
              <a:ext cx="247278" cy="1160062"/>
              <a:chOff x="1463894" y="1434556"/>
              <a:chExt cx="247278" cy="1160062"/>
            </a:xfrm>
          </p:grpSpPr>
          <p:sp>
            <p:nvSpPr>
              <p:cNvPr id="598" name="Google Shape;598;p22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2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0" name="Google Shape;600;p22"/>
            <p:cNvGrpSpPr/>
            <p:nvPr/>
          </p:nvGrpSpPr>
          <p:grpSpPr>
            <a:xfrm>
              <a:off x="-563925" y="0"/>
              <a:ext cx="1111343" cy="1111343"/>
              <a:chOff x="8307725" y="278700"/>
              <a:chExt cx="1111343" cy="1111343"/>
            </a:xfrm>
          </p:grpSpPr>
          <p:sp>
            <p:nvSpPr>
              <p:cNvPr id="601" name="Google Shape;601;p22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2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3"/>
          <p:cNvGrpSpPr/>
          <p:nvPr/>
        </p:nvGrpSpPr>
        <p:grpSpPr>
          <a:xfrm>
            <a:off x="247028" y="2099252"/>
            <a:ext cx="8667366" cy="1707744"/>
            <a:chOff x="247028" y="2099252"/>
            <a:chExt cx="8667366" cy="1707744"/>
          </a:xfrm>
        </p:grpSpPr>
        <p:sp>
          <p:nvSpPr>
            <p:cNvPr id="605" name="Google Shape;605;p23"/>
            <p:cNvSpPr/>
            <p:nvPr/>
          </p:nvSpPr>
          <p:spPr>
            <a:xfrm flipH="1" rot="10800000">
              <a:off x="410803" y="2099252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 flipH="1" rot="10800000">
              <a:off x="247028" y="2390402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7" name="Google Shape;607;p23"/>
            <p:cNvGrpSpPr/>
            <p:nvPr/>
          </p:nvGrpSpPr>
          <p:grpSpPr>
            <a:xfrm flipH="1">
              <a:off x="8707503" y="3040852"/>
              <a:ext cx="206891" cy="766144"/>
              <a:chOff x="8650702" y="3525402"/>
              <a:chExt cx="206891" cy="766144"/>
            </a:xfrm>
          </p:grpSpPr>
          <p:sp>
            <p:nvSpPr>
              <p:cNvPr id="608" name="Google Shape;608;p23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0" name="Google Shape;610;p23"/>
          <p:cNvGrpSpPr/>
          <p:nvPr/>
        </p:nvGrpSpPr>
        <p:grpSpPr>
          <a:xfrm>
            <a:off x="-796767" y="-1090158"/>
            <a:ext cx="11445399" cy="6549695"/>
            <a:chOff x="-796767" y="-1090158"/>
            <a:chExt cx="11445399" cy="6549695"/>
          </a:xfrm>
        </p:grpSpPr>
        <p:sp>
          <p:nvSpPr>
            <p:cNvPr id="611" name="Google Shape;611;p23"/>
            <p:cNvSpPr/>
            <p:nvPr/>
          </p:nvSpPr>
          <p:spPr>
            <a:xfrm flipH="1" rot="5400000">
              <a:off x="-365574" y="-1521350"/>
              <a:ext cx="1470082" cy="2332467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12" name="Google Shape;612;p23"/>
            <p:cNvGrpSpPr/>
            <p:nvPr/>
          </p:nvGrpSpPr>
          <p:grpSpPr>
            <a:xfrm rot="10800000">
              <a:off x="11" y="108546"/>
              <a:ext cx="493321" cy="357312"/>
              <a:chOff x="1722354" y="229144"/>
              <a:chExt cx="1748744" cy="1266614"/>
            </a:xfrm>
          </p:grpSpPr>
          <p:sp>
            <p:nvSpPr>
              <p:cNvPr id="613" name="Google Shape;613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5" name="Google Shape;615;p23"/>
            <p:cNvSpPr/>
            <p:nvPr/>
          </p:nvSpPr>
          <p:spPr>
            <a:xfrm flipH="1" rot="-5400000">
              <a:off x="8788045" y="3598950"/>
              <a:ext cx="870400" cy="285077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16" name="Google Shape;616;p23"/>
            <p:cNvGrpSpPr/>
            <p:nvPr/>
          </p:nvGrpSpPr>
          <p:grpSpPr>
            <a:xfrm flipH="1" rot="-5400000">
              <a:off x="8489086" y="4163846"/>
              <a:ext cx="493321" cy="357312"/>
              <a:chOff x="1722354" y="229144"/>
              <a:chExt cx="1748744" cy="1266614"/>
            </a:xfrm>
          </p:grpSpPr>
          <p:sp>
            <p:nvSpPr>
              <p:cNvPr id="617" name="Google Shape;617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" name="Google Shape;619;p23"/>
            <p:cNvGrpSpPr/>
            <p:nvPr/>
          </p:nvGrpSpPr>
          <p:grpSpPr>
            <a:xfrm flipH="1" rot="5400000">
              <a:off x="765337" y="-239460"/>
              <a:ext cx="965258" cy="273510"/>
              <a:chOff x="-6675" y="2881558"/>
              <a:chExt cx="9140700" cy="2059567"/>
            </a:xfrm>
          </p:grpSpPr>
          <p:cxnSp>
            <p:nvCxnSpPr>
              <p:cNvPr id="620" name="Google Shape;620;p2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1" name="Google Shape;621;p2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2" name="Google Shape;622;p2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3" name="Google Shape;623;p2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4" name="Google Shape;624;p2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25" name="Google Shape;625;p23"/>
          <p:cNvGrpSpPr/>
          <p:nvPr/>
        </p:nvGrpSpPr>
        <p:grpSpPr>
          <a:xfrm>
            <a:off x="248565" y="1658361"/>
            <a:ext cx="8665831" cy="946305"/>
            <a:chOff x="248565" y="1658361"/>
            <a:chExt cx="8665831" cy="946305"/>
          </a:xfrm>
        </p:grpSpPr>
        <p:sp>
          <p:nvSpPr>
            <p:cNvPr id="626" name="Google Shape;626;p23"/>
            <p:cNvSpPr/>
            <p:nvPr/>
          </p:nvSpPr>
          <p:spPr>
            <a:xfrm flipH="1" rot="10800000">
              <a:off x="248565" y="16583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 flipH="1">
              <a:off x="8874340" y="216378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" name="Google Shape;628;p2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>
            <a:off x="248752" y="491529"/>
            <a:ext cx="8669349" cy="4596267"/>
            <a:chOff x="188277" y="445029"/>
            <a:chExt cx="8669349" cy="4596267"/>
          </a:xfrm>
        </p:grpSpPr>
        <p:sp>
          <p:nvSpPr>
            <p:cNvPr id="631" name="Google Shape;631;p24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" name="Google Shape;633;p24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634" name="Google Shape;634;p2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2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6" name="Google Shape;636;p24"/>
          <p:cNvGrpSpPr/>
          <p:nvPr/>
        </p:nvGrpSpPr>
        <p:grpSpPr>
          <a:xfrm>
            <a:off x="315625" y="1279781"/>
            <a:ext cx="8602485" cy="1562434"/>
            <a:chOff x="174750" y="1380581"/>
            <a:chExt cx="8602485" cy="1562434"/>
          </a:xfrm>
        </p:grpSpPr>
        <p:sp>
          <p:nvSpPr>
            <p:cNvPr id="637" name="Google Shape;637;p24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 rot="10800000">
              <a:off x="174750" y="25021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24"/>
          <p:cNvGrpSpPr/>
          <p:nvPr/>
        </p:nvGrpSpPr>
        <p:grpSpPr>
          <a:xfrm>
            <a:off x="355673" y="-567309"/>
            <a:ext cx="8751502" cy="5946659"/>
            <a:chOff x="251623" y="-534009"/>
            <a:chExt cx="8751502" cy="5946659"/>
          </a:xfrm>
        </p:grpSpPr>
        <p:grpSp>
          <p:nvGrpSpPr>
            <p:cNvPr id="640" name="Google Shape;640;p24"/>
            <p:cNvGrpSpPr/>
            <p:nvPr/>
          </p:nvGrpSpPr>
          <p:grpSpPr>
            <a:xfrm rot="10800000">
              <a:off x="251623" y="3645746"/>
              <a:ext cx="493321" cy="357312"/>
              <a:chOff x="1722354" y="229144"/>
              <a:chExt cx="1748744" cy="1266614"/>
            </a:xfrm>
          </p:grpSpPr>
          <p:sp>
            <p:nvSpPr>
              <p:cNvPr id="641" name="Google Shape;641;p2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3" name="Google Shape;643;p24"/>
            <p:cNvGrpSpPr/>
            <p:nvPr/>
          </p:nvGrpSpPr>
          <p:grpSpPr>
            <a:xfrm flipH="1" rot="5400000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644" name="Google Shape;644;p2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5" name="Google Shape;645;p2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6" name="Google Shape;646;p2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7" name="Google Shape;647;p2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8" name="Google Shape;648;p2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649" name="Google Shape;649;p24"/>
            <p:cNvSpPr/>
            <p:nvPr/>
          </p:nvSpPr>
          <p:spPr>
            <a:xfrm>
              <a:off x="5746750" y="-5700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50" name="Google Shape;650;p24"/>
            <p:cNvSpPr/>
            <p:nvPr/>
          </p:nvSpPr>
          <p:spPr>
            <a:xfrm>
              <a:off x="260200" y="3089575"/>
              <a:ext cx="476150" cy="2323075"/>
            </a:xfrm>
            <a:custGeom>
              <a:rect b="b" l="l" r="r" t="t"/>
              <a:pathLst>
                <a:path extrusionOk="0" h="92923" w="19046">
                  <a:moveTo>
                    <a:pt x="0" y="0"/>
                  </a:moveTo>
                  <a:lnTo>
                    <a:pt x="0" y="36635"/>
                  </a:lnTo>
                  <a:lnTo>
                    <a:pt x="19046" y="55681"/>
                  </a:lnTo>
                  <a:lnTo>
                    <a:pt x="19046" y="92923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51" name="Google Shape;651;p2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" type="body"/>
          </p:nvPr>
        </p:nvSpPr>
        <p:spPr>
          <a:xfrm>
            <a:off x="720000" y="1056776"/>
            <a:ext cx="7704000" cy="4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48" name="Google Shape;48;p4"/>
          <p:cNvGrpSpPr/>
          <p:nvPr/>
        </p:nvGrpSpPr>
        <p:grpSpPr>
          <a:xfrm>
            <a:off x="188277" y="1651177"/>
            <a:ext cx="8669316" cy="2098194"/>
            <a:chOff x="188277" y="1651177"/>
            <a:chExt cx="8669316" cy="2098194"/>
          </a:xfrm>
        </p:grpSpPr>
        <p:sp>
          <p:nvSpPr>
            <p:cNvPr id="49" name="Google Shape;49;p4"/>
            <p:cNvSpPr/>
            <p:nvPr/>
          </p:nvSpPr>
          <p:spPr>
            <a:xfrm rot="10800000">
              <a:off x="8650702" y="1651177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8814477" y="1942327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" name="Google Shape;51;p4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52" name="Google Shape;52;p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" name="Google Shape;54;p4"/>
          <p:cNvGrpSpPr/>
          <p:nvPr/>
        </p:nvGrpSpPr>
        <p:grpSpPr>
          <a:xfrm>
            <a:off x="-1181862" y="-331600"/>
            <a:ext cx="11020270" cy="5673388"/>
            <a:chOff x="-1181862" y="-331600"/>
            <a:chExt cx="11020270" cy="5673388"/>
          </a:xfrm>
        </p:grpSpPr>
        <p:grpSp>
          <p:nvGrpSpPr>
            <p:cNvPr id="55" name="Google Shape;55;p4"/>
            <p:cNvGrpSpPr/>
            <p:nvPr/>
          </p:nvGrpSpPr>
          <p:grpSpPr>
            <a:xfrm>
              <a:off x="8873150" y="1130915"/>
              <a:ext cx="965258" cy="273510"/>
              <a:chOff x="-6675" y="2881558"/>
              <a:chExt cx="9140700" cy="2059567"/>
            </a:xfrm>
          </p:grpSpPr>
          <p:cxnSp>
            <p:nvCxnSpPr>
              <p:cNvPr id="56" name="Google Shape;56;p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" name="Google Shape;57;p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" name="Google Shape;58;p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" name="Google Shape;59;p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" name="Google Shape;60;p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61" name="Google Shape;61;p4"/>
            <p:cNvSpPr/>
            <p:nvPr/>
          </p:nvSpPr>
          <p:spPr>
            <a:xfrm>
              <a:off x="8095400" y="-331600"/>
              <a:ext cx="1470082" cy="2332467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2" name="Google Shape;62;p4"/>
            <p:cNvGrpSpPr/>
            <p:nvPr/>
          </p:nvGrpSpPr>
          <p:grpSpPr>
            <a:xfrm flipH="1" rot="10800000">
              <a:off x="8650689" y="182196"/>
              <a:ext cx="493321" cy="357312"/>
              <a:chOff x="1722354" y="229144"/>
              <a:chExt cx="1748744" cy="1266614"/>
            </a:xfrm>
          </p:grpSpPr>
          <p:sp>
            <p:nvSpPr>
              <p:cNvPr id="63" name="Google Shape;63;p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" name="Google Shape;65;p4"/>
            <p:cNvSpPr/>
            <p:nvPr/>
          </p:nvSpPr>
          <p:spPr>
            <a:xfrm rot="5400000">
              <a:off x="-191675" y="3481200"/>
              <a:ext cx="870400" cy="285077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6" name="Google Shape;66;p4"/>
            <p:cNvGrpSpPr/>
            <p:nvPr/>
          </p:nvGrpSpPr>
          <p:grpSpPr>
            <a:xfrm flipH="1" rot="-5400000">
              <a:off x="159064" y="4046096"/>
              <a:ext cx="493321" cy="357312"/>
              <a:chOff x="1722354" y="229144"/>
              <a:chExt cx="1748744" cy="1266614"/>
            </a:xfrm>
          </p:grpSpPr>
          <p:sp>
            <p:nvSpPr>
              <p:cNvPr id="67" name="Google Shape;67;p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" name="Google Shape;69;p4"/>
            <p:cNvGrpSpPr/>
            <p:nvPr/>
          </p:nvGrpSpPr>
          <p:grpSpPr>
            <a:xfrm>
              <a:off x="-776975" y="4800515"/>
              <a:ext cx="965258" cy="273510"/>
              <a:chOff x="-6675" y="2881558"/>
              <a:chExt cx="9140700" cy="2059567"/>
            </a:xfrm>
          </p:grpSpPr>
          <p:cxnSp>
            <p:nvCxnSpPr>
              <p:cNvPr id="70" name="Google Shape;70;p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" name="Google Shape;71;p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" name="Google Shape;72;p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" name="Google Shape;73;p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" name="Google Shape;74;p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5" name="Google Shape;75;p4"/>
          <p:cNvGrpSpPr/>
          <p:nvPr/>
        </p:nvGrpSpPr>
        <p:grpSpPr>
          <a:xfrm>
            <a:off x="-142612" y="-168664"/>
            <a:ext cx="7919030" cy="2888968"/>
            <a:chOff x="-142612" y="-168664"/>
            <a:chExt cx="7919030" cy="2888968"/>
          </a:xfrm>
        </p:grpSpPr>
        <p:sp>
          <p:nvSpPr>
            <p:cNvPr id="76" name="Google Shape;76;p4"/>
            <p:cNvSpPr/>
            <p:nvPr/>
          </p:nvSpPr>
          <p:spPr>
            <a:xfrm rot="10800000">
              <a:off x="7736362" y="-16866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5400000">
              <a:off x="57800" y="24798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4861824" y="2438075"/>
            <a:ext cx="2610900" cy="14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" name="Google Shape;82;p5"/>
          <p:cNvSpPr txBox="1"/>
          <p:nvPr>
            <p:ph idx="2" type="subTitle"/>
          </p:nvPr>
        </p:nvSpPr>
        <p:spPr>
          <a:xfrm>
            <a:off x="1671269" y="2438075"/>
            <a:ext cx="2610900" cy="14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p5"/>
          <p:cNvSpPr txBox="1"/>
          <p:nvPr>
            <p:ph idx="3" type="subTitle"/>
          </p:nvPr>
        </p:nvSpPr>
        <p:spPr>
          <a:xfrm>
            <a:off x="1671269" y="2041650"/>
            <a:ext cx="2610900" cy="4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84" name="Google Shape;84;p5"/>
          <p:cNvSpPr txBox="1"/>
          <p:nvPr>
            <p:ph idx="4" type="subTitle"/>
          </p:nvPr>
        </p:nvSpPr>
        <p:spPr>
          <a:xfrm>
            <a:off x="4861831" y="2041650"/>
            <a:ext cx="2610900" cy="4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85" name="Google Shape;85;p5"/>
          <p:cNvGrpSpPr/>
          <p:nvPr/>
        </p:nvGrpSpPr>
        <p:grpSpPr>
          <a:xfrm>
            <a:off x="188277" y="2438079"/>
            <a:ext cx="8669349" cy="1311292"/>
            <a:chOff x="188277" y="2438079"/>
            <a:chExt cx="8669349" cy="1311292"/>
          </a:xfrm>
        </p:grpSpPr>
        <p:sp>
          <p:nvSpPr>
            <p:cNvPr id="86" name="Google Shape;86;p5"/>
            <p:cNvSpPr/>
            <p:nvPr/>
          </p:nvSpPr>
          <p:spPr>
            <a:xfrm rot="10800000">
              <a:off x="8615635" y="29832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10800000">
              <a:off x="8814510" y="243807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" name="Google Shape;88;p5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89" name="Google Shape;89;p5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" name="Google Shape;91;p5"/>
          <p:cNvGrpSpPr/>
          <p:nvPr/>
        </p:nvGrpSpPr>
        <p:grpSpPr>
          <a:xfrm>
            <a:off x="-2835749" y="5"/>
            <a:ext cx="12294866" cy="7634520"/>
            <a:chOff x="-2835749" y="5"/>
            <a:chExt cx="12294866" cy="7634520"/>
          </a:xfrm>
        </p:grpSpPr>
        <p:sp>
          <p:nvSpPr>
            <p:cNvPr id="92" name="Google Shape;92;p5"/>
            <p:cNvSpPr/>
            <p:nvPr/>
          </p:nvSpPr>
          <p:spPr>
            <a:xfrm flipH="1">
              <a:off x="-2835749" y="5"/>
              <a:ext cx="3174344" cy="5036488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3" name="Google Shape;93;p5"/>
            <p:cNvGrpSpPr/>
            <p:nvPr/>
          </p:nvGrpSpPr>
          <p:grpSpPr>
            <a:xfrm rot="10800000">
              <a:off x="29436" y="1468071"/>
              <a:ext cx="493321" cy="357312"/>
              <a:chOff x="2199401" y="229144"/>
              <a:chExt cx="1748744" cy="1266614"/>
            </a:xfrm>
          </p:grpSpPr>
          <p:sp>
            <p:nvSpPr>
              <p:cNvPr id="94" name="Google Shape;94;p5"/>
              <p:cNvSpPr/>
              <p:nvPr/>
            </p:nvSpPr>
            <p:spPr>
              <a:xfrm rot="10800000">
                <a:off x="2716154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 rot="10800000">
                <a:off x="2199401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" name="Google Shape;96;p5"/>
            <p:cNvSpPr/>
            <p:nvPr/>
          </p:nvSpPr>
          <p:spPr>
            <a:xfrm>
              <a:off x="8212964" y="3553070"/>
              <a:ext cx="1246152" cy="408145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7" name="Google Shape;97;p5"/>
            <p:cNvGrpSpPr/>
            <p:nvPr/>
          </p:nvGrpSpPr>
          <p:grpSpPr>
            <a:xfrm flipH="1">
              <a:off x="8212963" y="4702315"/>
              <a:ext cx="965258" cy="273510"/>
              <a:chOff x="-6675" y="2881558"/>
              <a:chExt cx="9140700" cy="2059567"/>
            </a:xfrm>
          </p:grpSpPr>
          <p:cxnSp>
            <p:nvCxnSpPr>
              <p:cNvPr id="98" name="Google Shape;98;p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" name="Google Shape;99;p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" name="Google Shape;100;p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" name="Google Shape;101;p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" name="Google Shape;102;p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3" name="Google Shape;103;p5"/>
          <p:cNvGrpSpPr/>
          <p:nvPr/>
        </p:nvGrpSpPr>
        <p:grpSpPr>
          <a:xfrm>
            <a:off x="342875" y="2524661"/>
            <a:ext cx="8713622" cy="1947138"/>
            <a:chOff x="342875" y="2524661"/>
            <a:chExt cx="8713622" cy="1947138"/>
          </a:xfrm>
        </p:grpSpPr>
        <p:sp>
          <p:nvSpPr>
            <p:cNvPr id="104" name="Google Shape;104;p5"/>
            <p:cNvSpPr/>
            <p:nvPr/>
          </p:nvSpPr>
          <p:spPr>
            <a:xfrm rot="5400000">
              <a:off x="8816029" y="423133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342875" y="25246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9" name="Google Shape;109;p6"/>
          <p:cNvGrpSpPr/>
          <p:nvPr/>
        </p:nvGrpSpPr>
        <p:grpSpPr>
          <a:xfrm>
            <a:off x="713236" y="-1192757"/>
            <a:ext cx="8217269" cy="9624966"/>
            <a:chOff x="713236" y="-1192757"/>
            <a:chExt cx="8217269" cy="9624966"/>
          </a:xfrm>
        </p:grpSpPr>
        <p:grpSp>
          <p:nvGrpSpPr>
            <p:cNvPr id="110" name="Google Shape;110;p6"/>
            <p:cNvGrpSpPr/>
            <p:nvPr/>
          </p:nvGrpSpPr>
          <p:grpSpPr>
            <a:xfrm flipH="1" rot="5400000">
              <a:off x="-917001" y="6234248"/>
              <a:ext cx="3828199" cy="567724"/>
              <a:chOff x="-1181972" y="3591337"/>
              <a:chExt cx="3497989" cy="518706"/>
            </a:xfrm>
          </p:grpSpPr>
          <p:cxnSp>
            <p:nvCxnSpPr>
              <p:cNvPr id="111" name="Google Shape;111;p6"/>
              <p:cNvCxnSpPr/>
              <p:nvPr/>
            </p:nvCxnSpPr>
            <p:spPr>
              <a:xfrm>
                <a:off x="308728" y="2619343"/>
                <a:ext cx="0" cy="298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" name="Google Shape;112;p6"/>
              <p:cNvCxnSpPr/>
              <p:nvPr/>
            </p:nvCxnSpPr>
            <p:spPr>
              <a:xfrm rot="-5400000">
                <a:off x="1795201" y="3757993"/>
                <a:ext cx="357300" cy="34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13" name="Google Shape;113;p6"/>
              <p:cNvSpPr/>
              <p:nvPr/>
            </p:nvSpPr>
            <p:spPr>
              <a:xfrm>
                <a:off x="2122592" y="3591337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" name="Google Shape;114;p6"/>
            <p:cNvGrpSpPr/>
            <p:nvPr/>
          </p:nvGrpSpPr>
          <p:grpSpPr>
            <a:xfrm>
              <a:off x="6549025" y="-95200"/>
              <a:ext cx="2381480" cy="750487"/>
              <a:chOff x="6549025" y="-95200"/>
              <a:chExt cx="2381480" cy="750487"/>
            </a:xfrm>
          </p:grpSpPr>
          <p:grpSp>
            <p:nvGrpSpPr>
              <p:cNvPr id="115" name="Google Shape;115;p6"/>
              <p:cNvGrpSpPr/>
              <p:nvPr/>
            </p:nvGrpSpPr>
            <p:grpSpPr>
              <a:xfrm rot="-5400000">
                <a:off x="8505189" y="229971"/>
                <a:ext cx="493321" cy="357312"/>
                <a:chOff x="1722354" y="229144"/>
                <a:chExt cx="1748744" cy="1266614"/>
              </a:xfrm>
            </p:grpSpPr>
            <p:sp>
              <p:nvSpPr>
                <p:cNvPr id="116" name="Google Shape;116;p6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cap="rnd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6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" name="Google Shape;118;p6"/>
              <p:cNvSpPr/>
              <p:nvPr/>
            </p:nvSpPr>
            <p:spPr>
              <a:xfrm>
                <a:off x="6549025" y="-95200"/>
                <a:ext cx="2381475" cy="429625"/>
              </a:xfrm>
              <a:custGeom>
                <a:rect b="b" l="l" r="r" t="t"/>
                <a:pathLst>
                  <a:path extrusionOk="0" h="17185" w="95259">
                    <a:moveTo>
                      <a:pt x="0" y="2455"/>
                    </a:moveTo>
                    <a:lnTo>
                      <a:pt x="14731" y="17185"/>
                    </a:lnTo>
                    <a:lnTo>
                      <a:pt x="65552" y="17185"/>
                    </a:lnTo>
                    <a:lnTo>
                      <a:pt x="72303" y="10434"/>
                    </a:lnTo>
                    <a:lnTo>
                      <a:pt x="95259" y="10434"/>
                    </a:lnTo>
                    <a:lnTo>
                      <a:pt x="95259" y="0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19" name="Google Shape;119;p6"/>
            <p:cNvGrpSpPr/>
            <p:nvPr/>
          </p:nvGrpSpPr>
          <p:grpSpPr>
            <a:xfrm rot="5400000">
              <a:off x="6896426" y="-564435"/>
              <a:ext cx="1530153" cy="273510"/>
              <a:chOff x="-6675" y="2881558"/>
              <a:chExt cx="9140700" cy="2059567"/>
            </a:xfrm>
          </p:grpSpPr>
          <p:cxnSp>
            <p:nvCxnSpPr>
              <p:cNvPr id="120" name="Google Shape;120;p6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" name="Google Shape;121;p6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" name="Google Shape;122;p6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" name="Google Shape;123;p6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" name="Google Shape;124;p6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25" name="Google Shape;125;p6"/>
          <p:cNvGrpSpPr/>
          <p:nvPr/>
        </p:nvGrpSpPr>
        <p:grpSpPr>
          <a:xfrm>
            <a:off x="302564" y="1262596"/>
            <a:ext cx="9110252" cy="3563617"/>
            <a:chOff x="302564" y="1262596"/>
            <a:chExt cx="9110252" cy="3563617"/>
          </a:xfrm>
        </p:grpSpPr>
        <p:grpSp>
          <p:nvGrpSpPr>
            <p:cNvPr id="126" name="Google Shape;126;p6"/>
            <p:cNvGrpSpPr/>
            <p:nvPr/>
          </p:nvGrpSpPr>
          <p:grpSpPr>
            <a:xfrm rot="5400000">
              <a:off x="-153827" y="4122544"/>
              <a:ext cx="1160062" cy="247278"/>
              <a:chOff x="8000023" y="2164544"/>
              <a:chExt cx="1160062" cy="247278"/>
            </a:xfrm>
          </p:grpSpPr>
          <p:sp>
            <p:nvSpPr>
              <p:cNvPr id="127" name="Google Shape;127;p6"/>
              <p:cNvSpPr/>
              <p:nvPr/>
            </p:nvSpPr>
            <p:spPr>
              <a:xfrm rot="5400000">
                <a:off x="8215962" y="1948604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 rot="-5400000">
                <a:off x="8708783" y="1960521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" name="Google Shape;129;p6"/>
            <p:cNvGrpSpPr/>
            <p:nvPr/>
          </p:nvGrpSpPr>
          <p:grpSpPr>
            <a:xfrm>
              <a:off x="8578108" y="1262596"/>
              <a:ext cx="834709" cy="226938"/>
              <a:chOff x="8541258" y="2281496"/>
              <a:chExt cx="834709" cy="226938"/>
            </a:xfrm>
          </p:grpSpPr>
          <p:sp>
            <p:nvSpPr>
              <p:cNvPr id="130" name="Google Shape;130;p6"/>
              <p:cNvSpPr/>
              <p:nvPr/>
            </p:nvSpPr>
            <p:spPr>
              <a:xfrm rot="5400000">
                <a:off x="9116912" y="2249379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5400000">
                <a:off x="8917458" y="190529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" name="Google Shape;132;p6"/>
          <p:cNvGrpSpPr/>
          <p:nvPr/>
        </p:nvGrpSpPr>
        <p:grpSpPr>
          <a:xfrm>
            <a:off x="597187" y="977673"/>
            <a:ext cx="8723593" cy="3964768"/>
            <a:chOff x="597187" y="977673"/>
            <a:chExt cx="8723593" cy="3964768"/>
          </a:xfrm>
        </p:grpSpPr>
        <p:sp>
          <p:nvSpPr>
            <p:cNvPr id="133" name="Google Shape;133;p6"/>
            <p:cNvSpPr/>
            <p:nvPr/>
          </p:nvSpPr>
          <p:spPr>
            <a:xfrm rot="5400000">
              <a:off x="9080312" y="7772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 rot="10800000">
              <a:off x="597187" y="45015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6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type="title"/>
          </p:nvPr>
        </p:nvSpPr>
        <p:spPr>
          <a:xfrm>
            <a:off x="1782650" y="711700"/>
            <a:ext cx="28932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7"/>
          <p:cNvSpPr txBox="1"/>
          <p:nvPr>
            <p:ph idx="1" type="subTitle"/>
          </p:nvPr>
        </p:nvSpPr>
        <p:spPr>
          <a:xfrm>
            <a:off x="1782650" y="1616297"/>
            <a:ext cx="2893200" cy="28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39" name="Google Shape;139;p7"/>
          <p:cNvSpPr/>
          <p:nvPr>
            <p:ph idx="2" type="pic"/>
          </p:nvPr>
        </p:nvSpPr>
        <p:spPr>
          <a:xfrm>
            <a:off x="4752038" y="824113"/>
            <a:ext cx="2787000" cy="35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0" name="Google Shape;140;p7"/>
          <p:cNvGrpSpPr/>
          <p:nvPr/>
        </p:nvGrpSpPr>
        <p:grpSpPr>
          <a:xfrm>
            <a:off x="260189" y="195827"/>
            <a:ext cx="7049955" cy="4729917"/>
            <a:chOff x="260189" y="195827"/>
            <a:chExt cx="7049955" cy="4729917"/>
          </a:xfrm>
        </p:grpSpPr>
        <p:grpSp>
          <p:nvGrpSpPr>
            <p:cNvPr id="141" name="Google Shape;141;p7"/>
            <p:cNvGrpSpPr/>
            <p:nvPr/>
          </p:nvGrpSpPr>
          <p:grpSpPr>
            <a:xfrm rot="-5400000">
              <a:off x="6786639" y="4402239"/>
              <a:ext cx="177741" cy="869269"/>
              <a:chOff x="8535452" y="1548052"/>
              <a:chExt cx="177741" cy="869269"/>
            </a:xfrm>
          </p:grpSpPr>
          <p:sp>
            <p:nvSpPr>
              <p:cNvPr id="142" name="Google Shape;142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" name="Google Shape;144;p7"/>
            <p:cNvGrpSpPr/>
            <p:nvPr/>
          </p:nvGrpSpPr>
          <p:grpSpPr>
            <a:xfrm rot="10800000">
              <a:off x="260189" y="195827"/>
              <a:ext cx="177741" cy="687344"/>
              <a:chOff x="8535452" y="1335702"/>
              <a:chExt cx="177741" cy="687344"/>
            </a:xfrm>
          </p:grpSpPr>
          <p:sp>
            <p:nvSpPr>
              <p:cNvPr id="145" name="Google Shape;145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 rot="10800000">
                <a:off x="8535452" y="13357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" name="Google Shape;147;p7"/>
          <p:cNvGrpSpPr/>
          <p:nvPr/>
        </p:nvGrpSpPr>
        <p:grpSpPr>
          <a:xfrm>
            <a:off x="-867949" y="-315450"/>
            <a:ext cx="10098949" cy="5241212"/>
            <a:chOff x="-867949" y="-315450"/>
            <a:chExt cx="10098949" cy="5241212"/>
          </a:xfrm>
        </p:grpSpPr>
        <p:sp>
          <p:nvSpPr>
            <p:cNvPr id="148" name="Google Shape;148;p7"/>
            <p:cNvSpPr/>
            <p:nvPr/>
          </p:nvSpPr>
          <p:spPr>
            <a:xfrm>
              <a:off x="6756300" y="4613375"/>
              <a:ext cx="2474700" cy="312375"/>
            </a:xfrm>
            <a:custGeom>
              <a:rect b="b" l="l" r="r" t="t"/>
              <a:pathLst>
                <a:path extrusionOk="0" h="12495" w="98988">
                  <a:moveTo>
                    <a:pt x="0" y="0"/>
                  </a:moveTo>
                  <a:lnTo>
                    <a:pt x="37363" y="0"/>
                  </a:lnTo>
                  <a:lnTo>
                    <a:pt x="49858" y="12495"/>
                  </a:lnTo>
                  <a:lnTo>
                    <a:pt x="98988" y="12495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49" name="Google Shape;149;p7"/>
            <p:cNvGrpSpPr/>
            <p:nvPr/>
          </p:nvGrpSpPr>
          <p:grpSpPr>
            <a:xfrm flipH="1" rot="-5400000">
              <a:off x="8430782" y="4500446"/>
              <a:ext cx="493321" cy="357312"/>
              <a:chOff x="1722354" y="229144"/>
              <a:chExt cx="1748744" cy="1266614"/>
            </a:xfrm>
          </p:grpSpPr>
          <p:sp>
            <p:nvSpPr>
              <p:cNvPr id="150" name="Google Shape;150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" name="Google Shape;152;p7"/>
            <p:cNvSpPr/>
            <p:nvPr/>
          </p:nvSpPr>
          <p:spPr>
            <a:xfrm>
              <a:off x="-174975" y="-315450"/>
              <a:ext cx="1914059" cy="4400511"/>
            </a:xfrm>
            <a:custGeom>
              <a:rect b="b" l="l" r="r" t="t"/>
              <a:pathLst>
                <a:path extrusionOk="0" h="126889" w="55192">
                  <a:moveTo>
                    <a:pt x="0" y="126889"/>
                  </a:moveTo>
                  <a:lnTo>
                    <a:pt x="24140" y="102749"/>
                  </a:lnTo>
                  <a:lnTo>
                    <a:pt x="24140" y="42943"/>
                  </a:lnTo>
                  <a:lnTo>
                    <a:pt x="55192" y="25015"/>
                  </a:lnTo>
                  <a:lnTo>
                    <a:pt x="55192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53" name="Google Shape;153;p7"/>
            <p:cNvGrpSpPr/>
            <p:nvPr/>
          </p:nvGrpSpPr>
          <p:grpSpPr>
            <a:xfrm rot="10800000">
              <a:off x="662657" y="2962921"/>
              <a:ext cx="493321" cy="357312"/>
              <a:chOff x="1722354" y="229144"/>
              <a:chExt cx="1748744" cy="1266614"/>
            </a:xfrm>
          </p:grpSpPr>
          <p:sp>
            <p:nvSpPr>
              <p:cNvPr id="154" name="Google Shape;154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" name="Google Shape;156;p7"/>
            <p:cNvGrpSpPr/>
            <p:nvPr/>
          </p:nvGrpSpPr>
          <p:grpSpPr>
            <a:xfrm>
              <a:off x="-867949" y="1748040"/>
              <a:ext cx="1530153" cy="273510"/>
              <a:chOff x="-6675" y="2881558"/>
              <a:chExt cx="9140700" cy="2059567"/>
            </a:xfrm>
          </p:grpSpPr>
          <p:cxnSp>
            <p:nvCxnSpPr>
              <p:cNvPr id="157" name="Google Shape;157;p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" name="Google Shape;158;p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" name="Google Shape;159;p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" name="Google Shape;160;p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" name="Google Shape;161;p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62" name="Google Shape;162;p7"/>
          <p:cNvGrpSpPr/>
          <p:nvPr/>
        </p:nvGrpSpPr>
        <p:grpSpPr>
          <a:xfrm>
            <a:off x="609462" y="-114064"/>
            <a:ext cx="8313331" cy="4565380"/>
            <a:chOff x="609462" y="-114064"/>
            <a:chExt cx="8313331" cy="4565380"/>
          </a:xfrm>
        </p:grpSpPr>
        <p:sp>
          <p:nvSpPr>
            <p:cNvPr id="163" name="Google Shape;163;p7"/>
            <p:cNvSpPr/>
            <p:nvPr/>
          </p:nvSpPr>
          <p:spPr>
            <a:xfrm rot="10800000">
              <a:off x="8882737" y="40104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 rot="10800000">
              <a:off x="609462" y="-11406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/>
          <p:nvPr>
            <p:ph type="title"/>
          </p:nvPr>
        </p:nvSpPr>
        <p:spPr>
          <a:xfrm>
            <a:off x="2317950" y="1307100"/>
            <a:ext cx="4508100" cy="18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67" name="Google Shape;167;p8"/>
          <p:cNvGrpSpPr/>
          <p:nvPr/>
        </p:nvGrpSpPr>
        <p:grpSpPr>
          <a:xfrm rot="10800000">
            <a:off x="7395131" y="4086605"/>
            <a:ext cx="4791669" cy="923822"/>
            <a:chOff x="-78438" y="3775205"/>
            <a:chExt cx="4791669" cy="923822"/>
          </a:xfrm>
        </p:grpSpPr>
        <p:cxnSp>
          <p:nvCxnSpPr>
            <p:cNvPr id="168" name="Google Shape;168;p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" name="Google Shape;169;p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0" name="Google Shape;170;p8"/>
            <p:cNvSpPr/>
            <p:nvPr/>
          </p:nvSpPr>
          <p:spPr>
            <a:xfrm>
              <a:off x="4519806" y="37752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8"/>
          <p:cNvGrpSpPr/>
          <p:nvPr/>
        </p:nvGrpSpPr>
        <p:grpSpPr>
          <a:xfrm>
            <a:off x="527082" y="3400311"/>
            <a:ext cx="8344568" cy="1243755"/>
            <a:chOff x="527082" y="3400311"/>
            <a:chExt cx="8344568" cy="1243755"/>
          </a:xfrm>
        </p:grpSpPr>
        <p:sp>
          <p:nvSpPr>
            <p:cNvPr id="172" name="Google Shape;172;p8"/>
            <p:cNvSpPr/>
            <p:nvPr/>
          </p:nvSpPr>
          <p:spPr>
            <a:xfrm flipH="1">
              <a:off x="527082" y="34003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flipH="1" rot="5400000">
              <a:off x="8631182" y="440359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" name="Google Shape;174;p8"/>
          <p:cNvGrpSpPr/>
          <p:nvPr/>
        </p:nvGrpSpPr>
        <p:grpSpPr>
          <a:xfrm>
            <a:off x="-3151463" y="-3408103"/>
            <a:ext cx="11831666" cy="9065208"/>
            <a:chOff x="-3151463" y="-3408103"/>
            <a:chExt cx="11831666" cy="9065208"/>
          </a:xfrm>
        </p:grpSpPr>
        <p:grpSp>
          <p:nvGrpSpPr>
            <p:cNvPr id="175" name="Google Shape;175;p8"/>
            <p:cNvGrpSpPr/>
            <p:nvPr/>
          </p:nvGrpSpPr>
          <p:grpSpPr>
            <a:xfrm flipH="1" rot="10800000">
              <a:off x="309699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176" name="Google Shape;176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" name="Google Shape;177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78" name="Google Shape;178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" name="Google Shape;179;p8"/>
            <p:cNvGrpSpPr/>
            <p:nvPr/>
          </p:nvGrpSpPr>
          <p:grpSpPr>
            <a:xfrm flipH="1">
              <a:off x="7998987" y="-1945430"/>
              <a:ext cx="681217" cy="3360485"/>
              <a:chOff x="1337800" y="-2525590"/>
              <a:chExt cx="1498167" cy="7390555"/>
            </a:xfrm>
          </p:grpSpPr>
          <p:cxnSp>
            <p:nvCxnSpPr>
              <p:cNvPr id="180" name="Google Shape;180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" name="Google Shape;181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82" name="Google Shape;182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" name="Google Shape;183;p8"/>
            <p:cNvGrpSpPr/>
            <p:nvPr/>
          </p:nvGrpSpPr>
          <p:grpSpPr>
            <a:xfrm flipH="1" rot="-5400000">
              <a:off x="-12066" y="-1786200"/>
              <a:ext cx="3859204" cy="615399"/>
              <a:chOff x="-6675" y="307100"/>
              <a:chExt cx="9140700" cy="4634025"/>
            </a:xfrm>
          </p:grpSpPr>
          <p:cxnSp>
            <p:nvCxnSpPr>
              <p:cNvPr id="184" name="Google Shape;184;p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5" name="Google Shape;185;p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6" name="Google Shape;186;p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7" name="Google Shape;187;p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8" name="Google Shape;188;p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9" name="Google Shape;189;p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" name="Google Shape;190;p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" name="Google Shape;191;p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" name="Google Shape;192;p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" name="Google Shape;193;p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94" name="Google Shape;194;p8"/>
            <p:cNvSpPr/>
            <p:nvPr/>
          </p:nvSpPr>
          <p:spPr>
            <a:xfrm flipH="1">
              <a:off x="-3151463" y="45110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95" name="Google Shape;195;p8"/>
          <p:cNvGrpSpPr/>
          <p:nvPr/>
        </p:nvGrpSpPr>
        <p:grpSpPr>
          <a:xfrm>
            <a:off x="547096" y="974375"/>
            <a:ext cx="9244448" cy="3848385"/>
            <a:chOff x="547096" y="974375"/>
            <a:chExt cx="9244448" cy="3848385"/>
          </a:xfrm>
        </p:grpSpPr>
        <p:grpSp>
          <p:nvGrpSpPr>
            <p:cNvPr id="196" name="Google Shape;196;p8"/>
            <p:cNvGrpSpPr/>
            <p:nvPr/>
          </p:nvGrpSpPr>
          <p:grpSpPr>
            <a:xfrm>
              <a:off x="547096" y="3571493"/>
              <a:ext cx="9010768" cy="1251268"/>
              <a:chOff x="547096" y="3571493"/>
              <a:chExt cx="9010768" cy="1251268"/>
            </a:xfrm>
          </p:grpSpPr>
          <p:grpSp>
            <p:nvGrpSpPr>
              <p:cNvPr id="197" name="Google Shape;197;p8"/>
              <p:cNvGrpSpPr/>
              <p:nvPr/>
            </p:nvGrpSpPr>
            <p:grpSpPr>
              <a:xfrm>
                <a:off x="547096" y="36133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198" name="Google Shape;198;p8"/>
                <p:cNvSpPr/>
                <p:nvPr/>
              </p:nvSpPr>
              <p:spPr>
                <a:xfrm flipH="1" rot="10800000">
                  <a:off x="803996" y="4347766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8"/>
                <p:cNvSpPr/>
                <p:nvPr/>
              </p:nvSpPr>
              <p:spPr>
                <a:xfrm flipH="1" rot="10800000">
                  <a:off x="998591" y="3613321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0" name="Google Shape;200;p8"/>
              <p:cNvGrpSpPr/>
              <p:nvPr/>
            </p:nvGrpSpPr>
            <p:grpSpPr>
              <a:xfrm rot="5400000">
                <a:off x="8818296" y="31016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201" name="Google Shape;201;p8"/>
                <p:cNvSpPr/>
                <p:nvPr/>
              </p:nvSpPr>
              <p:spPr>
                <a:xfrm flipH="1" rot="10800000">
                  <a:off x="803996" y="4347766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8"/>
                <p:cNvSpPr/>
                <p:nvPr/>
              </p:nvSpPr>
              <p:spPr>
                <a:xfrm flipH="1" rot="10800000">
                  <a:off x="998591" y="3613321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3" name="Google Shape;203;p8"/>
            <p:cNvGrpSpPr/>
            <p:nvPr/>
          </p:nvGrpSpPr>
          <p:grpSpPr>
            <a:xfrm>
              <a:off x="8680200" y="974375"/>
              <a:ext cx="1111343" cy="1111343"/>
              <a:chOff x="8307725" y="278700"/>
              <a:chExt cx="1111343" cy="1111343"/>
            </a:xfrm>
          </p:grpSpPr>
          <p:sp>
            <p:nvSpPr>
              <p:cNvPr id="204" name="Google Shape;204;p8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/>
          <p:nvPr>
            <p:ph type="title"/>
          </p:nvPr>
        </p:nvSpPr>
        <p:spPr>
          <a:xfrm>
            <a:off x="2135550" y="1857350"/>
            <a:ext cx="4872900" cy="12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8" name="Google Shape;208;p9"/>
          <p:cNvSpPr txBox="1"/>
          <p:nvPr>
            <p:ph idx="1" type="subTitle"/>
          </p:nvPr>
        </p:nvSpPr>
        <p:spPr>
          <a:xfrm>
            <a:off x="2135550" y="3106975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09" name="Google Shape;209;p9"/>
          <p:cNvSpPr/>
          <p:nvPr/>
        </p:nvSpPr>
        <p:spPr>
          <a:xfrm>
            <a:off x="9336712" y="713511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9"/>
          <p:cNvGrpSpPr/>
          <p:nvPr/>
        </p:nvGrpSpPr>
        <p:grpSpPr>
          <a:xfrm>
            <a:off x="-2757425" y="-2776080"/>
            <a:ext cx="12134200" cy="9442910"/>
            <a:chOff x="-2757425" y="-2776080"/>
            <a:chExt cx="12134200" cy="9442910"/>
          </a:xfrm>
        </p:grpSpPr>
        <p:grpSp>
          <p:nvGrpSpPr>
            <p:cNvPr id="211" name="Google Shape;211;p9"/>
            <p:cNvGrpSpPr/>
            <p:nvPr/>
          </p:nvGrpSpPr>
          <p:grpSpPr>
            <a:xfrm flipH="1" rot="-5400000">
              <a:off x="-1755963" y="657655"/>
              <a:ext cx="4791669" cy="923822"/>
              <a:chOff x="-78438" y="3775205"/>
              <a:chExt cx="4791669" cy="923822"/>
            </a:xfrm>
          </p:grpSpPr>
          <p:cxnSp>
            <p:nvCxnSpPr>
              <p:cNvPr id="212" name="Google Shape;212;p9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9"/>
              <p:cNvCxnSpPr/>
              <p:nvPr/>
            </p:nvCxnSpPr>
            <p:spPr>
              <a:xfrm rot="-5400000">
                <a:off x="3789591" y="3940627"/>
                <a:ext cx="764100" cy="75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14" name="Google Shape;214;p9"/>
              <p:cNvSpPr/>
              <p:nvPr/>
            </p:nvSpPr>
            <p:spPr>
              <a:xfrm>
                <a:off x="4519806" y="3775205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9"/>
            <p:cNvGrpSpPr/>
            <p:nvPr/>
          </p:nvGrpSpPr>
          <p:grpSpPr>
            <a:xfrm rot="10800000">
              <a:off x="8695559" y="3306345"/>
              <a:ext cx="681217" cy="3360485"/>
              <a:chOff x="1337800" y="-2525590"/>
              <a:chExt cx="1498167" cy="7390555"/>
            </a:xfrm>
          </p:grpSpPr>
          <p:cxnSp>
            <p:nvCxnSpPr>
              <p:cNvPr id="216" name="Google Shape;216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18" name="Google Shape;218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9"/>
            <p:cNvGrpSpPr/>
            <p:nvPr/>
          </p:nvGrpSpPr>
          <p:grpSpPr>
            <a:xfrm>
              <a:off x="146409" y="-2776080"/>
              <a:ext cx="681217" cy="3360485"/>
              <a:chOff x="1337800" y="-2525590"/>
              <a:chExt cx="1498167" cy="7390555"/>
            </a:xfrm>
          </p:grpSpPr>
          <p:cxnSp>
            <p:nvCxnSpPr>
              <p:cNvPr id="220" name="Google Shape;220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1" name="Google Shape;221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22" name="Google Shape;222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>
              <a:off x="-2757425" y="811862"/>
              <a:ext cx="3859204" cy="615399"/>
              <a:chOff x="-6675" y="307100"/>
              <a:chExt cx="9140700" cy="4634025"/>
            </a:xfrm>
          </p:grpSpPr>
          <p:cxnSp>
            <p:nvCxnSpPr>
              <p:cNvPr id="224" name="Google Shape;224;p9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5" name="Google Shape;225;p9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9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9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8" name="Google Shape;228;p9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1" name="Google Shape;231;p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234" name="Google Shape;234;p9"/>
            <p:cNvSpPr/>
            <p:nvPr/>
          </p:nvSpPr>
          <p:spPr>
            <a:xfrm rot="5400000">
              <a:off x="5637675" y="298670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35" name="Google Shape;235;p9"/>
          <p:cNvGrpSpPr/>
          <p:nvPr/>
        </p:nvGrpSpPr>
        <p:grpSpPr>
          <a:xfrm>
            <a:off x="-157525" y="1684573"/>
            <a:ext cx="8689055" cy="440880"/>
            <a:chOff x="-157525" y="1684573"/>
            <a:chExt cx="8689055" cy="440880"/>
          </a:xfrm>
        </p:grpSpPr>
        <p:sp>
          <p:nvSpPr>
            <p:cNvPr id="236" name="Google Shape;236;p9"/>
            <p:cNvSpPr/>
            <p:nvPr/>
          </p:nvSpPr>
          <p:spPr>
            <a:xfrm>
              <a:off x="8491475" y="1684573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 rot="-5400000">
              <a:off x="42887" y="17249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-350826" y="649496"/>
            <a:ext cx="9280380" cy="5170923"/>
            <a:chOff x="-350826" y="649496"/>
            <a:chExt cx="9280380" cy="5170923"/>
          </a:xfrm>
        </p:grpSpPr>
        <p:grpSp>
          <p:nvGrpSpPr>
            <p:cNvPr id="239" name="Google Shape;239;p9"/>
            <p:cNvGrpSpPr/>
            <p:nvPr/>
          </p:nvGrpSpPr>
          <p:grpSpPr>
            <a:xfrm>
              <a:off x="-350826" y="649496"/>
              <a:ext cx="9280380" cy="1759405"/>
              <a:chOff x="-350826" y="649496"/>
              <a:chExt cx="9280380" cy="1759405"/>
            </a:xfrm>
          </p:grpSpPr>
          <p:sp>
            <p:nvSpPr>
              <p:cNvPr id="240" name="Google Shape;240;p9"/>
              <p:cNvSpPr/>
              <p:nvPr/>
            </p:nvSpPr>
            <p:spPr>
              <a:xfrm rot="10800000">
                <a:off x="8886438" y="1209591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 rot="10800000">
                <a:off x="8695083" y="64949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 rot="5400000">
                <a:off x="425209" y="1958491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 rot="5400000">
                <a:off x="25375" y="1957600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" name="Google Shape;244;p9"/>
            <p:cNvGrpSpPr/>
            <p:nvPr/>
          </p:nvGrpSpPr>
          <p:grpSpPr>
            <a:xfrm>
              <a:off x="7280000" y="4709075"/>
              <a:ext cx="1111343" cy="1111343"/>
              <a:chOff x="8307725" y="278700"/>
              <a:chExt cx="1111343" cy="1111343"/>
            </a:xfrm>
          </p:grpSpPr>
          <p:sp>
            <p:nvSpPr>
              <p:cNvPr id="245" name="Google Shape;245;p9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9" name="Google Shape;249;p10"/>
          <p:cNvGrpSpPr/>
          <p:nvPr/>
        </p:nvGrpSpPr>
        <p:grpSpPr>
          <a:xfrm>
            <a:off x="-2466243" y="-2869459"/>
            <a:ext cx="11395878" cy="4597207"/>
            <a:chOff x="-2466243" y="-2869459"/>
            <a:chExt cx="11395878" cy="4597207"/>
          </a:xfrm>
        </p:grpSpPr>
        <p:grpSp>
          <p:nvGrpSpPr>
            <p:cNvPr id="250" name="Google Shape;250;p10"/>
            <p:cNvGrpSpPr/>
            <p:nvPr/>
          </p:nvGrpSpPr>
          <p:grpSpPr>
            <a:xfrm>
              <a:off x="-2466243" y="364624"/>
              <a:ext cx="4486819" cy="625122"/>
              <a:chOff x="-78438" y="4073905"/>
              <a:chExt cx="4486819" cy="625122"/>
            </a:xfrm>
          </p:grpSpPr>
          <p:cxnSp>
            <p:nvCxnSpPr>
              <p:cNvPr id="251" name="Google Shape;251;p10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2" name="Google Shape;252;p10"/>
              <p:cNvCxnSpPr/>
              <p:nvPr/>
            </p:nvCxnSpPr>
            <p:spPr>
              <a:xfrm rot="-5400000">
                <a:off x="3788541" y="4241677"/>
                <a:ext cx="464100" cy="45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3" name="Google Shape;253;p10"/>
              <p:cNvSpPr/>
              <p:nvPr/>
            </p:nvSpPr>
            <p:spPr>
              <a:xfrm>
                <a:off x="4214956" y="4073905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0"/>
            <p:cNvGrpSpPr/>
            <p:nvPr/>
          </p:nvGrpSpPr>
          <p:grpSpPr>
            <a:xfrm flipH="1" rot="5400000">
              <a:off x="-1083007" y="-1247557"/>
              <a:ext cx="3859204" cy="615399"/>
              <a:chOff x="-6675" y="307100"/>
              <a:chExt cx="9140700" cy="4634025"/>
            </a:xfrm>
          </p:grpSpPr>
          <p:cxnSp>
            <p:nvCxnSpPr>
              <p:cNvPr id="255" name="Google Shape;255;p10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6" name="Google Shape;256;p10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7" name="Google Shape;257;p10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8" name="Google Shape;258;p10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9" name="Google Shape;259;p10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0" name="Google Shape;260;p1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1" name="Google Shape;261;p1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2" name="Google Shape;262;p1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3" name="Google Shape;263;p1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4" name="Google Shape;264;p1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65" name="Google Shape;265;p10"/>
            <p:cNvGrpSpPr/>
            <p:nvPr/>
          </p:nvGrpSpPr>
          <p:grpSpPr>
            <a:xfrm>
              <a:off x="8248398" y="-1632737"/>
              <a:ext cx="681237" cy="3360485"/>
              <a:chOff x="8248398" y="-1632737"/>
              <a:chExt cx="681237" cy="3360485"/>
            </a:xfrm>
          </p:grpSpPr>
          <p:grpSp>
            <p:nvGrpSpPr>
              <p:cNvPr id="266" name="Google Shape;266;p10"/>
              <p:cNvGrpSpPr/>
              <p:nvPr/>
            </p:nvGrpSpPr>
            <p:grpSpPr>
              <a:xfrm flipH="1">
                <a:off x="8248398" y="-1632737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267" name="Google Shape;267;p10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68" name="Google Shape;268;p10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269" name="Google Shape;269;p10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2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0" name="Google Shape;270;p10"/>
              <p:cNvGrpSpPr/>
              <p:nvPr/>
            </p:nvGrpSpPr>
            <p:grpSpPr>
              <a:xfrm>
                <a:off x="8436314" y="360846"/>
                <a:ext cx="493321" cy="357312"/>
                <a:chOff x="1722354" y="229144"/>
                <a:chExt cx="1748744" cy="1266614"/>
              </a:xfrm>
            </p:grpSpPr>
            <p:sp>
              <p:nvSpPr>
                <p:cNvPr id="271" name="Google Shape;271;p10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cap="rnd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10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73" name="Google Shape;273;p10"/>
          <p:cNvGrpSpPr/>
          <p:nvPr/>
        </p:nvGrpSpPr>
        <p:grpSpPr>
          <a:xfrm>
            <a:off x="-150883" y="1137478"/>
            <a:ext cx="9080518" cy="813868"/>
            <a:chOff x="-150883" y="1137478"/>
            <a:chExt cx="9080518" cy="813868"/>
          </a:xfrm>
        </p:grpSpPr>
        <p:sp>
          <p:nvSpPr>
            <p:cNvPr id="274" name="Google Shape;274;p10"/>
            <p:cNvSpPr/>
            <p:nvPr/>
          </p:nvSpPr>
          <p:spPr>
            <a:xfrm flipH="1" rot="5400000">
              <a:off x="49529" y="93706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 flipH="1">
              <a:off x="8889579" y="151046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10"/>
          <p:cNvGrpSpPr/>
          <p:nvPr/>
        </p:nvGrpSpPr>
        <p:grpSpPr>
          <a:xfrm>
            <a:off x="-201760" y="1366772"/>
            <a:ext cx="9923304" cy="3117922"/>
            <a:chOff x="-201760" y="1366772"/>
            <a:chExt cx="9923304" cy="3117922"/>
          </a:xfrm>
        </p:grpSpPr>
        <p:grpSp>
          <p:nvGrpSpPr>
            <p:cNvPr id="277" name="Google Shape;277;p10"/>
            <p:cNvGrpSpPr/>
            <p:nvPr/>
          </p:nvGrpSpPr>
          <p:grpSpPr>
            <a:xfrm>
              <a:off x="8610200" y="3373350"/>
              <a:ext cx="1111343" cy="1111343"/>
              <a:chOff x="8307725" y="278700"/>
              <a:chExt cx="1111343" cy="1111343"/>
            </a:xfrm>
          </p:grpSpPr>
          <p:sp>
            <p:nvSpPr>
              <p:cNvPr id="278" name="Google Shape;278;p10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0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0" name="Google Shape;280;p10"/>
            <p:cNvGrpSpPr/>
            <p:nvPr/>
          </p:nvGrpSpPr>
          <p:grpSpPr>
            <a:xfrm flipH="1">
              <a:off x="8674231" y="1727755"/>
              <a:ext cx="247278" cy="1160062"/>
              <a:chOff x="1463894" y="1434556"/>
              <a:chExt cx="247278" cy="1160062"/>
            </a:xfrm>
          </p:grpSpPr>
          <p:sp>
            <p:nvSpPr>
              <p:cNvPr id="281" name="Google Shape;281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10"/>
            <p:cNvGrpSpPr/>
            <p:nvPr/>
          </p:nvGrpSpPr>
          <p:grpSpPr>
            <a:xfrm flipH="1" rot="5400000">
              <a:off x="254631" y="910380"/>
              <a:ext cx="247278" cy="1160062"/>
              <a:chOff x="1463894" y="1434556"/>
              <a:chExt cx="247278" cy="1160062"/>
            </a:xfrm>
          </p:grpSpPr>
          <p:sp>
            <p:nvSpPr>
              <p:cNvPr id="284" name="Google Shape;284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Black"/>
              <a:buNone/>
              <a:defRPr sz="2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5"/>
          <p:cNvSpPr txBox="1"/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Sistemas Computacionais e Segurança</a:t>
            </a:r>
            <a:endParaRPr/>
          </a:p>
        </p:txBody>
      </p:sp>
      <p:sp>
        <p:nvSpPr>
          <p:cNvPr id="657" name="Google Shape;657;p25"/>
          <p:cNvSpPr txBox="1"/>
          <p:nvPr>
            <p:ph idx="1" type="subTitle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A3- Engenharia de Software</a:t>
            </a:r>
            <a:endParaRPr/>
          </a:p>
        </p:txBody>
      </p:sp>
      <p:sp>
        <p:nvSpPr>
          <p:cNvPr id="658" name="Google Shape;658;p25"/>
          <p:cNvSpPr/>
          <p:nvPr/>
        </p:nvSpPr>
        <p:spPr>
          <a:xfrm rot="-5400000">
            <a:off x="689075" y="2215534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25"/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0" name="Google Shape;660;p25"/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1" name="Google Shape;661;p25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2" name="Google Shape;662;p25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3" name="Google Shape;663;p25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4" name="Google Shape;664;p25"/>
            <p:cNvSpPr/>
            <p:nvPr/>
          </p:nvSpPr>
          <p:spPr>
            <a:xfrm>
              <a:off x="7771212" y="29729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25"/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68" name="Google Shape;668;p25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9" name="Google Shape;669;p25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0" name="Google Shape;670;p25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" name="Google Shape;671;p25"/>
          <p:cNvSpPr/>
          <p:nvPr/>
        </p:nvSpPr>
        <p:spPr>
          <a:xfrm rot="-5400000">
            <a:off x="8215875" y="805548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" name="Google Shape;672;p25"/>
          <p:cNvGrpSpPr/>
          <p:nvPr/>
        </p:nvGrpSpPr>
        <p:grpSpPr>
          <a:xfrm flipH="1" rot="10800000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3" name="Google Shape;673;p25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4" name="Google Shape;674;p25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5" name="Google Shape;675;p25"/>
            <p:cNvSpPr/>
            <p:nvPr/>
          </p:nvSpPr>
          <p:spPr>
            <a:xfrm>
              <a:off x="4519806" y="37752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" name="Google Shape;676;p25"/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77" name="Google Shape;677;p25"/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78" name="Google Shape;678;p25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9" name="Google Shape;679;p25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0" name="Google Shape;680;p25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1" name="Google Shape;681;p25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2" name="Google Shape;682;p25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3" name="Google Shape;683;p2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4" name="Google Shape;684;p2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5" name="Google Shape;685;p2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6" name="Google Shape;686;p2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7" name="Google Shape;687;p2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688" name="Google Shape;688;p25"/>
            <p:cNvSpPr/>
            <p:nvPr/>
          </p:nvSpPr>
          <p:spPr>
            <a:xfrm>
              <a:off x="3329300" y="82325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89" name="Google Shape;689;p25"/>
          <p:cNvSpPr txBox="1"/>
          <p:nvPr>
            <p:ph idx="4294967295" type="title"/>
          </p:nvPr>
        </p:nvSpPr>
        <p:spPr>
          <a:xfrm>
            <a:off x="3203527" y="1046025"/>
            <a:ext cx="2441700" cy="6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LUMEN-SAFE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CASOS REAIS</a:t>
            </a:r>
            <a:endParaRPr/>
          </a:p>
        </p:txBody>
      </p:sp>
      <p:sp>
        <p:nvSpPr>
          <p:cNvPr id="856" name="Google Shape;856;p34"/>
          <p:cNvSpPr txBox="1"/>
          <p:nvPr>
            <p:ph idx="1" type="subTitle"/>
          </p:nvPr>
        </p:nvSpPr>
        <p:spPr>
          <a:xfrm>
            <a:off x="534800" y="1212175"/>
            <a:ext cx="60969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Barcelona (Espanha)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iluminação pública adaptativa.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Singapura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sensores integrados para tráfego e segurança.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Brasil (PB/MG)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postes solares com sensores em cidades pequenas.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7" name="Google Shape;8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925" y="1635975"/>
            <a:ext cx="3429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6750" y="2473750"/>
            <a:ext cx="2124724" cy="212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5"/>
          <p:cNvSpPr txBox="1"/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864" name="Google Shape;864;p35"/>
          <p:cNvSpPr txBox="1"/>
          <p:nvPr>
            <p:ph idx="2" type="title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65" name="Google Shape;865;p35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5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67" name="Google Shape;867;p35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868" name="Google Shape;868;p35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9" name="Google Shape;869;p35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70" name="Google Shape;870;p35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" name="Google Shape;871;p35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872" name="Google Shape;872;p35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3" name="Google Shape;873;p35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74" name="Google Shape;874;p35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" name="Google Shape;875;p35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76" name="Google Shape;876;p35"/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877" name="Google Shape;877;p35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36"/>
          <p:cNvSpPr txBox="1"/>
          <p:nvPr>
            <p:ph idx="6" type="subTitle"/>
          </p:nvPr>
        </p:nvSpPr>
        <p:spPr>
          <a:xfrm>
            <a:off x="1253225" y="3071525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da Solução</a:t>
            </a:r>
            <a:endParaRPr/>
          </a:p>
        </p:txBody>
      </p:sp>
      <p:sp>
        <p:nvSpPr>
          <p:cNvPr id="885" name="Google Shape;885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FASES DO ESTUDO:</a:t>
            </a:r>
            <a:endParaRPr/>
          </a:p>
        </p:txBody>
      </p:sp>
      <p:sp>
        <p:nvSpPr>
          <p:cNvPr id="886" name="Google Shape;886;p36"/>
          <p:cNvSpPr txBox="1"/>
          <p:nvPr>
            <p:ph idx="1" type="subTitle"/>
          </p:nvPr>
        </p:nvSpPr>
        <p:spPr>
          <a:xfrm>
            <a:off x="1253224" y="1770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de fontes confiáveis (FBSP, 2023) sobre segurança urbana e cidades inteligentes.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foco foi identificar desafios nas gestões públicas, servindo de base para a solução proposta.</a:t>
            </a:r>
            <a:endParaRPr/>
          </a:p>
        </p:txBody>
      </p:sp>
      <p:sp>
        <p:nvSpPr>
          <p:cNvPr id="887" name="Google Shape;887;p36"/>
          <p:cNvSpPr txBox="1"/>
          <p:nvPr>
            <p:ph idx="2" type="subTitle"/>
          </p:nvPr>
        </p:nvSpPr>
        <p:spPr>
          <a:xfrm>
            <a:off x="5079776" y="1770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de tecnologias sustentáveis aplicadas a cidades inteligentes.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Avaliação Técnica de eficiência, custo, integração e automação.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6"/>
          <p:cNvSpPr txBox="1"/>
          <p:nvPr>
            <p:ph idx="3" type="subTitle"/>
          </p:nvPr>
        </p:nvSpPr>
        <p:spPr>
          <a:xfrm>
            <a:off x="1253224" y="35095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Criação de uma rede inteligente de vigilância urbana, usando iluminação pública com IoT, IA e energia solar.</a:t>
            </a:r>
            <a:endParaRPr/>
          </a:p>
        </p:txBody>
      </p:sp>
      <p:sp>
        <p:nvSpPr>
          <p:cNvPr id="889" name="Google Shape;889;p36"/>
          <p:cNvSpPr txBox="1"/>
          <p:nvPr>
            <p:ph idx="4" type="subTitle"/>
          </p:nvPr>
        </p:nvSpPr>
        <p:spPr>
          <a:xfrm>
            <a:off x="5079751" y="35881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Alinhamento</a:t>
            </a:r>
            <a:r>
              <a:rPr lang="en"/>
              <a:t> da solução com ODS da ONU, PRONASCI 2 e a Lei Geral de Proteção de Dados.</a:t>
            </a:r>
            <a:endParaRPr/>
          </a:p>
        </p:txBody>
      </p:sp>
      <p:sp>
        <p:nvSpPr>
          <p:cNvPr id="890" name="Google Shape;890;p36"/>
          <p:cNvSpPr txBox="1"/>
          <p:nvPr>
            <p:ph idx="5" type="subTitle"/>
          </p:nvPr>
        </p:nvSpPr>
        <p:spPr>
          <a:xfrm>
            <a:off x="1253225" y="1316050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Levantamento Documental</a:t>
            </a:r>
            <a:endParaRPr/>
          </a:p>
        </p:txBody>
      </p:sp>
      <p:sp>
        <p:nvSpPr>
          <p:cNvPr id="891" name="Google Shape;891;p36"/>
          <p:cNvSpPr txBox="1"/>
          <p:nvPr>
            <p:ph idx="7" type="subTitle"/>
          </p:nvPr>
        </p:nvSpPr>
        <p:spPr>
          <a:xfrm>
            <a:off x="5079750" y="1316050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Estudo de Tecnologias Emergentes</a:t>
            </a:r>
            <a:endParaRPr/>
          </a:p>
        </p:txBody>
      </p:sp>
      <p:sp>
        <p:nvSpPr>
          <p:cNvPr id="892" name="Google Shape;892;p36"/>
          <p:cNvSpPr txBox="1"/>
          <p:nvPr>
            <p:ph idx="8" type="subTitle"/>
          </p:nvPr>
        </p:nvSpPr>
        <p:spPr>
          <a:xfrm>
            <a:off x="5079775" y="3071525"/>
            <a:ext cx="28110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Modelagem e Políticas Públicas</a:t>
            </a:r>
            <a:endParaRPr/>
          </a:p>
        </p:txBody>
      </p:sp>
      <p:grpSp>
        <p:nvGrpSpPr>
          <p:cNvPr id="893" name="Google Shape;893;p36"/>
          <p:cNvGrpSpPr/>
          <p:nvPr/>
        </p:nvGrpSpPr>
        <p:grpSpPr>
          <a:xfrm>
            <a:off x="4628575" y="1401781"/>
            <a:ext cx="345125" cy="345150"/>
            <a:chOff x="997838" y="3797375"/>
            <a:chExt cx="345125" cy="345150"/>
          </a:xfrm>
        </p:grpSpPr>
        <p:sp>
          <p:nvSpPr>
            <p:cNvPr id="894" name="Google Shape;894;p36"/>
            <p:cNvSpPr/>
            <p:nvPr/>
          </p:nvSpPr>
          <p:spPr>
            <a:xfrm>
              <a:off x="997838" y="3797375"/>
              <a:ext cx="345125" cy="345150"/>
            </a:xfrm>
            <a:custGeom>
              <a:rect b="b" l="l" r="r" t="t"/>
              <a:pathLst>
                <a:path extrusionOk="0" h="13806" w="13805">
                  <a:moveTo>
                    <a:pt x="6895" y="809"/>
                  </a:moveTo>
                  <a:cubicBezTo>
                    <a:pt x="8172" y="809"/>
                    <a:pt x="9199" y="1838"/>
                    <a:pt x="9199" y="3101"/>
                  </a:cubicBezTo>
                  <a:cubicBezTo>
                    <a:pt x="9199" y="3788"/>
                    <a:pt x="8896" y="4433"/>
                    <a:pt x="8357" y="4865"/>
                  </a:cubicBezTo>
                  <a:cubicBezTo>
                    <a:pt x="8018" y="5157"/>
                    <a:pt x="7785" y="5530"/>
                    <a:pt x="7715" y="5928"/>
                  </a:cubicBezTo>
                  <a:lnTo>
                    <a:pt x="7305" y="5928"/>
                  </a:lnTo>
                  <a:lnTo>
                    <a:pt x="7305" y="3813"/>
                  </a:lnTo>
                  <a:lnTo>
                    <a:pt x="7995" y="3123"/>
                  </a:lnTo>
                  <a:cubicBezTo>
                    <a:pt x="8158" y="2960"/>
                    <a:pt x="8158" y="2702"/>
                    <a:pt x="7995" y="2551"/>
                  </a:cubicBezTo>
                  <a:cubicBezTo>
                    <a:pt x="7919" y="2468"/>
                    <a:pt x="7817" y="2427"/>
                    <a:pt x="7713" y="2427"/>
                  </a:cubicBezTo>
                  <a:cubicBezTo>
                    <a:pt x="7609" y="2427"/>
                    <a:pt x="7504" y="2468"/>
                    <a:pt x="7423" y="2551"/>
                  </a:cubicBezTo>
                  <a:lnTo>
                    <a:pt x="6895" y="3064"/>
                  </a:lnTo>
                  <a:lnTo>
                    <a:pt x="6382" y="2551"/>
                  </a:lnTo>
                  <a:cubicBezTo>
                    <a:pt x="6304" y="2473"/>
                    <a:pt x="6197" y="2430"/>
                    <a:pt x="6089" y="2430"/>
                  </a:cubicBezTo>
                  <a:cubicBezTo>
                    <a:pt x="6003" y="2430"/>
                    <a:pt x="5917" y="2457"/>
                    <a:pt x="5843" y="2514"/>
                  </a:cubicBezTo>
                  <a:cubicBezTo>
                    <a:pt x="5647" y="2666"/>
                    <a:pt x="5633" y="2946"/>
                    <a:pt x="5810" y="3123"/>
                  </a:cubicBezTo>
                  <a:lnTo>
                    <a:pt x="6500" y="3813"/>
                  </a:lnTo>
                  <a:lnTo>
                    <a:pt x="6500" y="5928"/>
                  </a:lnTo>
                  <a:lnTo>
                    <a:pt x="6090" y="5928"/>
                  </a:lnTo>
                  <a:cubicBezTo>
                    <a:pt x="6020" y="5530"/>
                    <a:pt x="5787" y="5157"/>
                    <a:pt x="5448" y="4865"/>
                  </a:cubicBezTo>
                  <a:cubicBezTo>
                    <a:pt x="4909" y="4433"/>
                    <a:pt x="4606" y="3788"/>
                    <a:pt x="4606" y="3101"/>
                  </a:cubicBezTo>
                  <a:cubicBezTo>
                    <a:pt x="4606" y="1838"/>
                    <a:pt x="5633" y="809"/>
                    <a:pt x="6895" y="809"/>
                  </a:cubicBezTo>
                  <a:close/>
                  <a:moveTo>
                    <a:pt x="7681" y="6748"/>
                  </a:moveTo>
                  <a:lnTo>
                    <a:pt x="7681" y="7412"/>
                  </a:lnTo>
                  <a:cubicBezTo>
                    <a:pt x="7681" y="7494"/>
                    <a:pt x="7622" y="7553"/>
                    <a:pt x="7552" y="7553"/>
                  </a:cubicBezTo>
                  <a:lnTo>
                    <a:pt x="6253" y="7553"/>
                  </a:lnTo>
                  <a:cubicBezTo>
                    <a:pt x="6183" y="7553"/>
                    <a:pt x="6124" y="7494"/>
                    <a:pt x="6124" y="7412"/>
                  </a:cubicBezTo>
                  <a:lnTo>
                    <a:pt x="6124" y="6748"/>
                  </a:lnTo>
                  <a:close/>
                  <a:moveTo>
                    <a:pt x="12857" y="3507"/>
                  </a:moveTo>
                  <a:cubicBezTo>
                    <a:pt x="12941" y="3507"/>
                    <a:pt x="12997" y="3566"/>
                    <a:pt x="12997" y="3637"/>
                  </a:cubicBezTo>
                  <a:lnTo>
                    <a:pt x="12997" y="9166"/>
                  </a:lnTo>
                  <a:lnTo>
                    <a:pt x="808" y="9166"/>
                  </a:lnTo>
                  <a:lnTo>
                    <a:pt x="808" y="3637"/>
                  </a:lnTo>
                  <a:cubicBezTo>
                    <a:pt x="808" y="3566"/>
                    <a:pt x="864" y="3507"/>
                    <a:pt x="948" y="3507"/>
                  </a:cubicBezTo>
                  <a:lnTo>
                    <a:pt x="3824" y="3507"/>
                  </a:lnTo>
                  <a:cubicBezTo>
                    <a:pt x="3927" y="4279"/>
                    <a:pt x="4315" y="4994"/>
                    <a:pt x="4921" y="5496"/>
                  </a:cubicBezTo>
                  <a:cubicBezTo>
                    <a:pt x="5167" y="5696"/>
                    <a:pt x="5308" y="5976"/>
                    <a:pt x="5308" y="6257"/>
                  </a:cubicBezTo>
                  <a:lnTo>
                    <a:pt x="5308" y="7412"/>
                  </a:lnTo>
                  <a:cubicBezTo>
                    <a:pt x="5308" y="7940"/>
                    <a:pt x="5740" y="8361"/>
                    <a:pt x="6253" y="8361"/>
                  </a:cubicBezTo>
                  <a:lnTo>
                    <a:pt x="7527" y="8361"/>
                  </a:lnTo>
                  <a:cubicBezTo>
                    <a:pt x="8043" y="8361"/>
                    <a:pt x="8464" y="7940"/>
                    <a:pt x="8464" y="7412"/>
                  </a:cubicBezTo>
                  <a:lnTo>
                    <a:pt x="8464" y="6257"/>
                  </a:lnTo>
                  <a:cubicBezTo>
                    <a:pt x="8464" y="5976"/>
                    <a:pt x="8604" y="5696"/>
                    <a:pt x="8848" y="5496"/>
                  </a:cubicBezTo>
                  <a:cubicBezTo>
                    <a:pt x="9457" y="4994"/>
                    <a:pt x="9855" y="4279"/>
                    <a:pt x="9948" y="3507"/>
                  </a:cubicBezTo>
                  <a:close/>
                  <a:moveTo>
                    <a:pt x="12997" y="9974"/>
                  </a:moveTo>
                  <a:lnTo>
                    <a:pt x="12997" y="10650"/>
                  </a:lnTo>
                  <a:cubicBezTo>
                    <a:pt x="12997" y="10720"/>
                    <a:pt x="12941" y="10790"/>
                    <a:pt x="12857" y="10790"/>
                  </a:cubicBezTo>
                  <a:lnTo>
                    <a:pt x="948" y="10790"/>
                  </a:lnTo>
                  <a:cubicBezTo>
                    <a:pt x="864" y="10790"/>
                    <a:pt x="808" y="10720"/>
                    <a:pt x="808" y="10650"/>
                  </a:cubicBezTo>
                  <a:lnTo>
                    <a:pt x="808" y="9974"/>
                  </a:lnTo>
                  <a:close/>
                  <a:moveTo>
                    <a:pt x="8194" y="11598"/>
                  </a:moveTo>
                  <a:lnTo>
                    <a:pt x="8534" y="13001"/>
                  </a:lnTo>
                  <a:lnTo>
                    <a:pt x="5249" y="13001"/>
                  </a:lnTo>
                  <a:lnTo>
                    <a:pt x="5588" y="11598"/>
                  </a:lnTo>
                  <a:close/>
                  <a:moveTo>
                    <a:pt x="6895" y="1"/>
                  </a:moveTo>
                  <a:cubicBezTo>
                    <a:pt x="5330" y="1"/>
                    <a:pt x="4020" y="1182"/>
                    <a:pt x="3824" y="2702"/>
                  </a:cubicBezTo>
                  <a:lnTo>
                    <a:pt x="948" y="2702"/>
                  </a:lnTo>
                  <a:cubicBezTo>
                    <a:pt x="421" y="2702"/>
                    <a:pt x="0" y="3123"/>
                    <a:pt x="0" y="3637"/>
                  </a:cubicBezTo>
                  <a:lnTo>
                    <a:pt x="0" y="10650"/>
                  </a:lnTo>
                  <a:cubicBezTo>
                    <a:pt x="0" y="11177"/>
                    <a:pt x="421" y="11598"/>
                    <a:pt x="948" y="11598"/>
                  </a:cubicBezTo>
                  <a:lnTo>
                    <a:pt x="4769" y="11598"/>
                  </a:lnTo>
                  <a:lnTo>
                    <a:pt x="4430" y="13001"/>
                  </a:lnTo>
                  <a:lnTo>
                    <a:pt x="3669" y="13001"/>
                  </a:lnTo>
                  <a:cubicBezTo>
                    <a:pt x="3459" y="13001"/>
                    <a:pt x="3274" y="13152"/>
                    <a:pt x="3249" y="13351"/>
                  </a:cubicBezTo>
                  <a:cubicBezTo>
                    <a:pt x="3226" y="13595"/>
                    <a:pt x="3414" y="13806"/>
                    <a:pt x="3658" y="13806"/>
                  </a:cubicBezTo>
                  <a:lnTo>
                    <a:pt x="10110" y="13806"/>
                  </a:lnTo>
                  <a:cubicBezTo>
                    <a:pt x="10321" y="13806"/>
                    <a:pt x="10509" y="13654"/>
                    <a:pt x="10531" y="13444"/>
                  </a:cubicBezTo>
                  <a:cubicBezTo>
                    <a:pt x="10556" y="13200"/>
                    <a:pt x="10368" y="13001"/>
                    <a:pt x="10122" y="13001"/>
                  </a:cubicBezTo>
                  <a:lnTo>
                    <a:pt x="9364" y="13001"/>
                  </a:lnTo>
                  <a:lnTo>
                    <a:pt x="9025" y="11598"/>
                  </a:lnTo>
                  <a:lnTo>
                    <a:pt x="12857" y="11598"/>
                  </a:lnTo>
                  <a:cubicBezTo>
                    <a:pt x="13384" y="11598"/>
                    <a:pt x="13805" y="11177"/>
                    <a:pt x="13805" y="10650"/>
                  </a:cubicBezTo>
                  <a:lnTo>
                    <a:pt x="13805" y="3637"/>
                  </a:lnTo>
                  <a:cubicBezTo>
                    <a:pt x="13805" y="3123"/>
                    <a:pt x="13384" y="2702"/>
                    <a:pt x="12857" y="2702"/>
                  </a:cubicBezTo>
                  <a:lnTo>
                    <a:pt x="9970" y="2702"/>
                  </a:lnTo>
                  <a:cubicBezTo>
                    <a:pt x="9771" y="1182"/>
                    <a:pt x="8475" y="1"/>
                    <a:pt x="6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1259638" y="3810725"/>
              <a:ext cx="40700" cy="30375"/>
            </a:xfrm>
            <a:custGeom>
              <a:rect b="b" l="l" r="r" t="t"/>
              <a:pathLst>
                <a:path extrusionOk="0" h="1215" w="1628">
                  <a:moveTo>
                    <a:pt x="1165" y="1"/>
                  </a:moveTo>
                  <a:cubicBezTo>
                    <a:pt x="1096" y="1"/>
                    <a:pt x="1025" y="18"/>
                    <a:pt x="960" y="53"/>
                  </a:cubicBezTo>
                  <a:lnTo>
                    <a:pt x="258" y="463"/>
                  </a:lnTo>
                  <a:cubicBezTo>
                    <a:pt x="70" y="567"/>
                    <a:pt x="0" y="825"/>
                    <a:pt x="118" y="1010"/>
                  </a:cubicBezTo>
                  <a:cubicBezTo>
                    <a:pt x="190" y="1144"/>
                    <a:pt x="324" y="1214"/>
                    <a:pt x="465" y="1214"/>
                  </a:cubicBezTo>
                  <a:cubicBezTo>
                    <a:pt x="533" y="1214"/>
                    <a:pt x="603" y="1198"/>
                    <a:pt x="668" y="1164"/>
                  </a:cubicBezTo>
                  <a:lnTo>
                    <a:pt x="1369" y="754"/>
                  </a:lnTo>
                  <a:cubicBezTo>
                    <a:pt x="1557" y="648"/>
                    <a:pt x="1627" y="393"/>
                    <a:pt x="1510" y="205"/>
                  </a:cubicBezTo>
                  <a:cubicBezTo>
                    <a:pt x="1438" y="71"/>
                    <a:pt x="1305" y="1"/>
                    <a:pt x="11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1259638" y="3908500"/>
              <a:ext cx="40700" cy="30325"/>
            </a:xfrm>
            <a:custGeom>
              <a:rect b="b" l="l" r="r" t="t"/>
              <a:pathLst>
                <a:path extrusionOk="0" h="1213" w="1628">
                  <a:moveTo>
                    <a:pt x="460" y="1"/>
                  </a:moveTo>
                  <a:cubicBezTo>
                    <a:pt x="321" y="1"/>
                    <a:pt x="189" y="73"/>
                    <a:pt x="118" y="199"/>
                  </a:cubicBezTo>
                  <a:cubicBezTo>
                    <a:pt x="0" y="395"/>
                    <a:pt x="70" y="642"/>
                    <a:pt x="258" y="760"/>
                  </a:cubicBezTo>
                  <a:lnTo>
                    <a:pt x="960" y="1155"/>
                  </a:lnTo>
                  <a:cubicBezTo>
                    <a:pt x="1026" y="1195"/>
                    <a:pt x="1098" y="1213"/>
                    <a:pt x="1168" y="1213"/>
                  </a:cubicBezTo>
                  <a:cubicBezTo>
                    <a:pt x="1307" y="1213"/>
                    <a:pt x="1439" y="1140"/>
                    <a:pt x="1510" y="1015"/>
                  </a:cubicBezTo>
                  <a:cubicBezTo>
                    <a:pt x="1627" y="816"/>
                    <a:pt x="1557" y="572"/>
                    <a:pt x="1369" y="454"/>
                  </a:cubicBezTo>
                  <a:lnTo>
                    <a:pt x="668" y="58"/>
                  </a:lnTo>
                  <a:cubicBezTo>
                    <a:pt x="601" y="19"/>
                    <a:pt x="530" y="1"/>
                    <a:pt x="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1039913" y="3810725"/>
              <a:ext cx="40625" cy="30375"/>
            </a:xfrm>
            <a:custGeom>
              <a:rect b="b" l="l" r="r" t="t"/>
              <a:pathLst>
                <a:path extrusionOk="0" h="1215" w="1625">
                  <a:moveTo>
                    <a:pt x="462" y="1"/>
                  </a:moveTo>
                  <a:cubicBezTo>
                    <a:pt x="321" y="1"/>
                    <a:pt x="188" y="71"/>
                    <a:pt x="118" y="205"/>
                  </a:cubicBezTo>
                  <a:cubicBezTo>
                    <a:pt x="0" y="393"/>
                    <a:pt x="70" y="648"/>
                    <a:pt x="258" y="754"/>
                  </a:cubicBezTo>
                  <a:lnTo>
                    <a:pt x="960" y="1164"/>
                  </a:lnTo>
                  <a:cubicBezTo>
                    <a:pt x="1025" y="1198"/>
                    <a:pt x="1094" y="1214"/>
                    <a:pt x="1163" y="1214"/>
                  </a:cubicBezTo>
                  <a:cubicBezTo>
                    <a:pt x="1303" y="1214"/>
                    <a:pt x="1438" y="1144"/>
                    <a:pt x="1509" y="1010"/>
                  </a:cubicBezTo>
                  <a:cubicBezTo>
                    <a:pt x="1624" y="825"/>
                    <a:pt x="1554" y="567"/>
                    <a:pt x="1369" y="463"/>
                  </a:cubicBezTo>
                  <a:lnTo>
                    <a:pt x="668" y="53"/>
                  </a:lnTo>
                  <a:cubicBezTo>
                    <a:pt x="602" y="18"/>
                    <a:pt x="531" y="1"/>
                    <a:pt x="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1039913" y="3908500"/>
              <a:ext cx="40625" cy="30325"/>
            </a:xfrm>
            <a:custGeom>
              <a:rect b="b" l="l" r="r" t="t"/>
              <a:pathLst>
                <a:path extrusionOk="0" h="1213" w="1625">
                  <a:moveTo>
                    <a:pt x="1168" y="1"/>
                  </a:moveTo>
                  <a:cubicBezTo>
                    <a:pt x="1098" y="1"/>
                    <a:pt x="1026" y="19"/>
                    <a:pt x="960" y="58"/>
                  </a:cubicBezTo>
                  <a:lnTo>
                    <a:pt x="258" y="454"/>
                  </a:lnTo>
                  <a:cubicBezTo>
                    <a:pt x="70" y="572"/>
                    <a:pt x="0" y="816"/>
                    <a:pt x="118" y="1015"/>
                  </a:cubicBezTo>
                  <a:cubicBezTo>
                    <a:pt x="187" y="1140"/>
                    <a:pt x="320" y="1213"/>
                    <a:pt x="459" y="1213"/>
                  </a:cubicBezTo>
                  <a:cubicBezTo>
                    <a:pt x="529" y="1213"/>
                    <a:pt x="601" y="1195"/>
                    <a:pt x="668" y="1155"/>
                  </a:cubicBezTo>
                  <a:lnTo>
                    <a:pt x="1369" y="760"/>
                  </a:lnTo>
                  <a:cubicBezTo>
                    <a:pt x="1554" y="642"/>
                    <a:pt x="1624" y="395"/>
                    <a:pt x="1509" y="199"/>
                  </a:cubicBezTo>
                  <a:cubicBezTo>
                    <a:pt x="1438" y="73"/>
                    <a:pt x="1307" y="1"/>
                    <a:pt x="1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99" name="Google Shape;899;p36"/>
          <p:cNvGrpSpPr/>
          <p:nvPr/>
        </p:nvGrpSpPr>
        <p:grpSpPr>
          <a:xfrm>
            <a:off x="4628575" y="2913438"/>
            <a:ext cx="345150" cy="345150"/>
            <a:chOff x="1696838" y="3797375"/>
            <a:chExt cx="345150" cy="345150"/>
          </a:xfrm>
        </p:grpSpPr>
        <p:sp>
          <p:nvSpPr>
            <p:cNvPr id="900" name="Google Shape;900;p36"/>
            <p:cNvSpPr/>
            <p:nvPr/>
          </p:nvSpPr>
          <p:spPr>
            <a:xfrm>
              <a:off x="1696838" y="3797375"/>
              <a:ext cx="345150" cy="345150"/>
            </a:xfrm>
            <a:custGeom>
              <a:rect b="b" l="l" r="r" t="t"/>
              <a:pathLst>
                <a:path extrusionOk="0" h="13806" w="13806">
                  <a:moveTo>
                    <a:pt x="5283" y="3241"/>
                  </a:moveTo>
                  <a:cubicBezTo>
                    <a:pt x="5951" y="3241"/>
                    <a:pt x="6498" y="3777"/>
                    <a:pt x="6498" y="4456"/>
                  </a:cubicBezTo>
                  <a:lnTo>
                    <a:pt x="6498" y="4585"/>
                  </a:lnTo>
                  <a:lnTo>
                    <a:pt x="6357" y="4585"/>
                  </a:lnTo>
                  <a:cubicBezTo>
                    <a:pt x="5693" y="4585"/>
                    <a:pt x="5143" y="4046"/>
                    <a:pt x="5143" y="3367"/>
                  </a:cubicBezTo>
                  <a:lnTo>
                    <a:pt x="5143" y="3241"/>
                  </a:lnTo>
                  <a:close/>
                  <a:moveTo>
                    <a:pt x="8649" y="3241"/>
                  </a:moveTo>
                  <a:lnTo>
                    <a:pt x="8649" y="3367"/>
                  </a:lnTo>
                  <a:cubicBezTo>
                    <a:pt x="8649" y="4046"/>
                    <a:pt x="8111" y="4585"/>
                    <a:pt x="7446" y="4585"/>
                  </a:cubicBezTo>
                  <a:lnTo>
                    <a:pt x="7306" y="4585"/>
                  </a:lnTo>
                  <a:lnTo>
                    <a:pt x="7306" y="4456"/>
                  </a:lnTo>
                  <a:cubicBezTo>
                    <a:pt x="7306" y="3777"/>
                    <a:pt x="7844" y="3241"/>
                    <a:pt x="8520" y="3241"/>
                  </a:cubicBezTo>
                  <a:close/>
                  <a:moveTo>
                    <a:pt x="8299" y="7283"/>
                  </a:moveTo>
                  <a:lnTo>
                    <a:pt x="7914" y="9166"/>
                  </a:lnTo>
                  <a:lnTo>
                    <a:pt x="5881" y="9166"/>
                  </a:lnTo>
                  <a:lnTo>
                    <a:pt x="5505" y="7283"/>
                  </a:lnTo>
                  <a:close/>
                  <a:moveTo>
                    <a:pt x="12857" y="809"/>
                  </a:moveTo>
                  <a:cubicBezTo>
                    <a:pt x="12939" y="809"/>
                    <a:pt x="12998" y="868"/>
                    <a:pt x="12998" y="949"/>
                  </a:cubicBezTo>
                  <a:lnTo>
                    <a:pt x="12998" y="9166"/>
                  </a:lnTo>
                  <a:lnTo>
                    <a:pt x="8742" y="9166"/>
                  </a:lnTo>
                  <a:lnTo>
                    <a:pt x="9118" y="7283"/>
                  </a:lnTo>
                  <a:lnTo>
                    <a:pt x="9317" y="7283"/>
                  </a:lnTo>
                  <a:cubicBezTo>
                    <a:pt x="9528" y="7283"/>
                    <a:pt x="9701" y="7132"/>
                    <a:pt x="9724" y="6922"/>
                  </a:cubicBezTo>
                  <a:cubicBezTo>
                    <a:pt x="9760" y="6677"/>
                    <a:pt x="9561" y="6478"/>
                    <a:pt x="9328" y="6478"/>
                  </a:cubicBezTo>
                  <a:lnTo>
                    <a:pt x="7306" y="6478"/>
                  </a:lnTo>
                  <a:lnTo>
                    <a:pt x="7306" y="5390"/>
                  </a:lnTo>
                  <a:lnTo>
                    <a:pt x="7446" y="5390"/>
                  </a:lnTo>
                  <a:cubicBezTo>
                    <a:pt x="8557" y="5390"/>
                    <a:pt x="9469" y="4489"/>
                    <a:pt x="9469" y="3367"/>
                  </a:cubicBezTo>
                  <a:lnTo>
                    <a:pt x="9469" y="2831"/>
                  </a:lnTo>
                  <a:cubicBezTo>
                    <a:pt x="9469" y="2610"/>
                    <a:pt x="9281" y="2433"/>
                    <a:pt x="9059" y="2433"/>
                  </a:cubicBezTo>
                  <a:lnTo>
                    <a:pt x="8520" y="2433"/>
                  </a:lnTo>
                  <a:cubicBezTo>
                    <a:pt x="7856" y="2433"/>
                    <a:pt x="7269" y="2750"/>
                    <a:pt x="6896" y="3241"/>
                  </a:cubicBezTo>
                  <a:cubicBezTo>
                    <a:pt x="6534" y="2750"/>
                    <a:pt x="5951" y="2433"/>
                    <a:pt x="5283" y="2433"/>
                  </a:cubicBezTo>
                  <a:lnTo>
                    <a:pt x="4744" y="2433"/>
                  </a:lnTo>
                  <a:cubicBezTo>
                    <a:pt x="4523" y="2433"/>
                    <a:pt x="4338" y="2610"/>
                    <a:pt x="4338" y="2831"/>
                  </a:cubicBezTo>
                  <a:lnTo>
                    <a:pt x="4338" y="3367"/>
                  </a:lnTo>
                  <a:cubicBezTo>
                    <a:pt x="4338" y="4489"/>
                    <a:pt x="5249" y="5390"/>
                    <a:pt x="6357" y="5390"/>
                  </a:cubicBezTo>
                  <a:lnTo>
                    <a:pt x="6498" y="5390"/>
                  </a:lnTo>
                  <a:lnTo>
                    <a:pt x="6498" y="6478"/>
                  </a:lnTo>
                  <a:lnTo>
                    <a:pt x="4489" y="6478"/>
                  </a:lnTo>
                  <a:cubicBezTo>
                    <a:pt x="4279" y="6478"/>
                    <a:pt x="4091" y="6630"/>
                    <a:pt x="4068" y="6829"/>
                  </a:cubicBezTo>
                  <a:cubicBezTo>
                    <a:pt x="4043" y="7073"/>
                    <a:pt x="4231" y="7283"/>
                    <a:pt x="4478" y="7283"/>
                  </a:cubicBezTo>
                  <a:lnTo>
                    <a:pt x="4688" y="7283"/>
                  </a:lnTo>
                  <a:lnTo>
                    <a:pt x="5061" y="9166"/>
                  </a:lnTo>
                  <a:lnTo>
                    <a:pt x="806" y="9166"/>
                  </a:lnTo>
                  <a:lnTo>
                    <a:pt x="806" y="949"/>
                  </a:lnTo>
                  <a:cubicBezTo>
                    <a:pt x="806" y="868"/>
                    <a:pt x="865" y="809"/>
                    <a:pt x="946" y="809"/>
                  </a:cubicBezTo>
                  <a:close/>
                  <a:moveTo>
                    <a:pt x="12998" y="9974"/>
                  </a:moveTo>
                  <a:lnTo>
                    <a:pt x="12998" y="10650"/>
                  </a:lnTo>
                  <a:cubicBezTo>
                    <a:pt x="12998" y="10720"/>
                    <a:pt x="12939" y="10790"/>
                    <a:pt x="12857" y="10790"/>
                  </a:cubicBezTo>
                  <a:lnTo>
                    <a:pt x="946" y="10790"/>
                  </a:lnTo>
                  <a:cubicBezTo>
                    <a:pt x="865" y="10790"/>
                    <a:pt x="806" y="10720"/>
                    <a:pt x="806" y="10650"/>
                  </a:cubicBezTo>
                  <a:lnTo>
                    <a:pt x="806" y="9974"/>
                  </a:lnTo>
                  <a:close/>
                  <a:moveTo>
                    <a:pt x="8206" y="11598"/>
                  </a:moveTo>
                  <a:lnTo>
                    <a:pt x="8546" y="13001"/>
                  </a:lnTo>
                  <a:lnTo>
                    <a:pt x="5261" y="13001"/>
                  </a:lnTo>
                  <a:lnTo>
                    <a:pt x="5600" y="11598"/>
                  </a:lnTo>
                  <a:close/>
                  <a:moveTo>
                    <a:pt x="946" y="1"/>
                  </a:moveTo>
                  <a:cubicBezTo>
                    <a:pt x="421" y="1"/>
                    <a:pt x="1" y="422"/>
                    <a:pt x="1" y="949"/>
                  </a:cubicBezTo>
                  <a:lnTo>
                    <a:pt x="1" y="10650"/>
                  </a:lnTo>
                  <a:cubicBezTo>
                    <a:pt x="1" y="11177"/>
                    <a:pt x="421" y="11598"/>
                    <a:pt x="946" y="11598"/>
                  </a:cubicBezTo>
                  <a:lnTo>
                    <a:pt x="4770" y="11598"/>
                  </a:lnTo>
                  <a:lnTo>
                    <a:pt x="4430" y="13001"/>
                  </a:lnTo>
                  <a:lnTo>
                    <a:pt x="3681" y="13001"/>
                  </a:lnTo>
                  <a:cubicBezTo>
                    <a:pt x="3471" y="13001"/>
                    <a:pt x="3286" y="13152"/>
                    <a:pt x="3260" y="13351"/>
                  </a:cubicBezTo>
                  <a:cubicBezTo>
                    <a:pt x="3238" y="13595"/>
                    <a:pt x="3426" y="13806"/>
                    <a:pt x="3670" y="13806"/>
                  </a:cubicBezTo>
                  <a:lnTo>
                    <a:pt x="10122" y="13806"/>
                  </a:lnTo>
                  <a:cubicBezTo>
                    <a:pt x="10333" y="13806"/>
                    <a:pt x="10521" y="13654"/>
                    <a:pt x="10543" y="13444"/>
                  </a:cubicBezTo>
                  <a:cubicBezTo>
                    <a:pt x="10565" y="13200"/>
                    <a:pt x="10380" y="13001"/>
                    <a:pt x="10133" y="13001"/>
                  </a:cubicBezTo>
                  <a:lnTo>
                    <a:pt x="9373" y="13001"/>
                  </a:lnTo>
                  <a:lnTo>
                    <a:pt x="9037" y="11598"/>
                  </a:lnTo>
                  <a:lnTo>
                    <a:pt x="12857" y="11598"/>
                  </a:lnTo>
                  <a:cubicBezTo>
                    <a:pt x="13385" y="11598"/>
                    <a:pt x="13806" y="11177"/>
                    <a:pt x="13806" y="10650"/>
                  </a:cubicBezTo>
                  <a:lnTo>
                    <a:pt x="13806" y="949"/>
                  </a:lnTo>
                  <a:cubicBezTo>
                    <a:pt x="13806" y="422"/>
                    <a:pt x="13385" y="1"/>
                    <a:pt x="12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1959838" y="3891775"/>
              <a:ext cx="41475" cy="20225"/>
            </a:xfrm>
            <a:custGeom>
              <a:rect b="b" l="l" r="r" t="t"/>
              <a:pathLst>
                <a:path extrusionOk="0" h="809" w="1659">
                  <a:moveTo>
                    <a:pt x="433" y="1"/>
                  </a:moveTo>
                  <a:cubicBezTo>
                    <a:pt x="233" y="1"/>
                    <a:pt x="45" y="152"/>
                    <a:pt x="23" y="363"/>
                  </a:cubicBezTo>
                  <a:cubicBezTo>
                    <a:pt x="1" y="598"/>
                    <a:pt x="186" y="809"/>
                    <a:pt x="421" y="809"/>
                  </a:cubicBezTo>
                  <a:lnTo>
                    <a:pt x="1227" y="809"/>
                  </a:lnTo>
                  <a:cubicBezTo>
                    <a:pt x="1426" y="809"/>
                    <a:pt x="1614" y="657"/>
                    <a:pt x="1636" y="447"/>
                  </a:cubicBezTo>
                  <a:cubicBezTo>
                    <a:pt x="1659" y="211"/>
                    <a:pt x="1473" y="1"/>
                    <a:pt x="12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1952188" y="3838075"/>
              <a:ext cx="40700" cy="30350"/>
            </a:xfrm>
            <a:custGeom>
              <a:rect b="b" l="l" r="r" t="t"/>
              <a:pathLst>
                <a:path extrusionOk="0" h="1214" w="1628">
                  <a:moveTo>
                    <a:pt x="1166" y="0"/>
                  </a:moveTo>
                  <a:cubicBezTo>
                    <a:pt x="1097" y="0"/>
                    <a:pt x="1026" y="18"/>
                    <a:pt x="960" y="56"/>
                  </a:cubicBezTo>
                  <a:lnTo>
                    <a:pt x="259" y="454"/>
                  </a:lnTo>
                  <a:cubicBezTo>
                    <a:pt x="60" y="572"/>
                    <a:pt x="1" y="816"/>
                    <a:pt x="107" y="1004"/>
                  </a:cubicBezTo>
                  <a:cubicBezTo>
                    <a:pt x="186" y="1138"/>
                    <a:pt x="322" y="1213"/>
                    <a:pt x="462" y="1213"/>
                  </a:cubicBezTo>
                  <a:cubicBezTo>
                    <a:pt x="532" y="1213"/>
                    <a:pt x="603" y="1195"/>
                    <a:pt x="668" y="1156"/>
                  </a:cubicBezTo>
                  <a:lnTo>
                    <a:pt x="1370" y="757"/>
                  </a:lnTo>
                  <a:cubicBezTo>
                    <a:pt x="1558" y="642"/>
                    <a:pt x="1628" y="395"/>
                    <a:pt x="1510" y="196"/>
                  </a:cubicBezTo>
                  <a:cubicBezTo>
                    <a:pt x="1439" y="72"/>
                    <a:pt x="1306" y="0"/>
                    <a:pt x="1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1952188" y="3935650"/>
              <a:ext cx="40700" cy="30450"/>
            </a:xfrm>
            <a:custGeom>
              <a:rect b="b" l="l" r="r" t="t"/>
              <a:pathLst>
                <a:path extrusionOk="0" h="1218" w="1628">
                  <a:moveTo>
                    <a:pt x="462" y="1"/>
                  </a:moveTo>
                  <a:cubicBezTo>
                    <a:pt x="322" y="1"/>
                    <a:pt x="186" y="76"/>
                    <a:pt x="107" y="209"/>
                  </a:cubicBezTo>
                  <a:cubicBezTo>
                    <a:pt x="1" y="397"/>
                    <a:pt x="60" y="642"/>
                    <a:pt x="259" y="759"/>
                  </a:cubicBezTo>
                  <a:lnTo>
                    <a:pt x="960" y="1169"/>
                  </a:lnTo>
                  <a:cubicBezTo>
                    <a:pt x="1023" y="1202"/>
                    <a:pt x="1090" y="1217"/>
                    <a:pt x="1156" y="1217"/>
                  </a:cubicBezTo>
                  <a:cubicBezTo>
                    <a:pt x="1300" y="1217"/>
                    <a:pt x="1437" y="1144"/>
                    <a:pt x="1510" y="1017"/>
                  </a:cubicBezTo>
                  <a:cubicBezTo>
                    <a:pt x="1628" y="818"/>
                    <a:pt x="1558" y="571"/>
                    <a:pt x="1370" y="468"/>
                  </a:cubicBezTo>
                  <a:lnTo>
                    <a:pt x="668" y="58"/>
                  </a:lnTo>
                  <a:cubicBezTo>
                    <a:pt x="603" y="19"/>
                    <a:pt x="532" y="1"/>
                    <a:pt x="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1737438" y="3891775"/>
              <a:ext cx="41550" cy="20225"/>
            </a:xfrm>
            <a:custGeom>
              <a:rect b="b" l="l" r="r" t="t"/>
              <a:pathLst>
                <a:path extrusionOk="0" h="809" w="1662">
                  <a:moveTo>
                    <a:pt x="433" y="1"/>
                  </a:moveTo>
                  <a:cubicBezTo>
                    <a:pt x="223" y="1"/>
                    <a:pt x="49" y="152"/>
                    <a:pt x="23" y="363"/>
                  </a:cubicBezTo>
                  <a:cubicBezTo>
                    <a:pt x="1" y="598"/>
                    <a:pt x="189" y="809"/>
                    <a:pt x="422" y="809"/>
                  </a:cubicBezTo>
                  <a:lnTo>
                    <a:pt x="1227" y="809"/>
                  </a:lnTo>
                  <a:cubicBezTo>
                    <a:pt x="1474" y="809"/>
                    <a:pt x="1662" y="598"/>
                    <a:pt x="1636" y="363"/>
                  </a:cubicBezTo>
                  <a:cubicBezTo>
                    <a:pt x="1614" y="152"/>
                    <a:pt x="1426" y="1"/>
                    <a:pt x="1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1745938" y="3838075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459" y="0"/>
                  </a:moveTo>
                  <a:cubicBezTo>
                    <a:pt x="319" y="0"/>
                    <a:pt x="187" y="72"/>
                    <a:pt x="115" y="196"/>
                  </a:cubicBezTo>
                  <a:cubicBezTo>
                    <a:pt x="0" y="395"/>
                    <a:pt x="70" y="642"/>
                    <a:pt x="256" y="757"/>
                  </a:cubicBezTo>
                  <a:lnTo>
                    <a:pt x="957" y="1156"/>
                  </a:lnTo>
                  <a:cubicBezTo>
                    <a:pt x="1023" y="1195"/>
                    <a:pt x="1094" y="1213"/>
                    <a:pt x="1163" y="1213"/>
                  </a:cubicBezTo>
                  <a:cubicBezTo>
                    <a:pt x="1304" y="1213"/>
                    <a:pt x="1437" y="1138"/>
                    <a:pt x="1507" y="1004"/>
                  </a:cubicBezTo>
                  <a:cubicBezTo>
                    <a:pt x="1625" y="816"/>
                    <a:pt x="1555" y="572"/>
                    <a:pt x="1367" y="454"/>
                  </a:cubicBezTo>
                  <a:lnTo>
                    <a:pt x="665" y="56"/>
                  </a:lnTo>
                  <a:cubicBezTo>
                    <a:pt x="599" y="18"/>
                    <a:pt x="528" y="0"/>
                    <a:pt x="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1745938" y="3935650"/>
              <a:ext cx="40625" cy="30450"/>
            </a:xfrm>
            <a:custGeom>
              <a:rect b="b" l="l" r="r" t="t"/>
              <a:pathLst>
                <a:path extrusionOk="0" h="1218" w="1625">
                  <a:moveTo>
                    <a:pt x="1163" y="1"/>
                  </a:moveTo>
                  <a:cubicBezTo>
                    <a:pt x="1094" y="1"/>
                    <a:pt x="1023" y="19"/>
                    <a:pt x="957" y="58"/>
                  </a:cubicBezTo>
                  <a:lnTo>
                    <a:pt x="256" y="468"/>
                  </a:lnTo>
                  <a:cubicBezTo>
                    <a:pt x="70" y="571"/>
                    <a:pt x="0" y="818"/>
                    <a:pt x="115" y="1017"/>
                  </a:cubicBezTo>
                  <a:cubicBezTo>
                    <a:pt x="188" y="1144"/>
                    <a:pt x="326" y="1217"/>
                    <a:pt x="469" y="1217"/>
                  </a:cubicBezTo>
                  <a:cubicBezTo>
                    <a:pt x="535" y="1217"/>
                    <a:pt x="602" y="1202"/>
                    <a:pt x="665" y="1169"/>
                  </a:cubicBezTo>
                  <a:lnTo>
                    <a:pt x="1367" y="759"/>
                  </a:lnTo>
                  <a:cubicBezTo>
                    <a:pt x="1555" y="642"/>
                    <a:pt x="1625" y="397"/>
                    <a:pt x="1507" y="209"/>
                  </a:cubicBezTo>
                  <a:cubicBezTo>
                    <a:pt x="1437" y="76"/>
                    <a:pt x="1304" y="1"/>
                    <a:pt x="1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907" name="Google Shape;907;p36"/>
          <p:cNvGrpSpPr/>
          <p:nvPr/>
        </p:nvGrpSpPr>
        <p:grpSpPr>
          <a:xfrm>
            <a:off x="838188" y="2913425"/>
            <a:ext cx="305475" cy="345175"/>
            <a:chOff x="1017663" y="3243950"/>
            <a:chExt cx="305475" cy="345175"/>
          </a:xfrm>
        </p:grpSpPr>
        <p:sp>
          <p:nvSpPr>
            <p:cNvPr id="908" name="Google Shape;908;p36"/>
            <p:cNvSpPr/>
            <p:nvPr/>
          </p:nvSpPr>
          <p:spPr>
            <a:xfrm>
              <a:off x="1234238" y="3487950"/>
              <a:ext cx="40350" cy="20500"/>
            </a:xfrm>
            <a:custGeom>
              <a:rect b="b" l="l" r="r" t="t"/>
              <a:pathLst>
                <a:path extrusionOk="0" h="820" w="1614">
                  <a:moveTo>
                    <a:pt x="399" y="1"/>
                  </a:moveTo>
                  <a:cubicBezTo>
                    <a:pt x="175" y="1"/>
                    <a:pt x="1" y="189"/>
                    <a:pt x="1" y="410"/>
                  </a:cubicBezTo>
                  <a:cubicBezTo>
                    <a:pt x="1" y="632"/>
                    <a:pt x="175" y="820"/>
                    <a:pt x="399" y="820"/>
                  </a:cubicBezTo>
                  <a:lnTo>
                    <a:pt x="1204" y="820"/>
                  </a:lnTo>
                  <a:cubicBezTo>
                    <a:pt x="1437" y="820"/>
                    <a:pt x="1614" y="632"/>
                    <a:pt x="1614" y="410"/>
                  </a:cubicBezTo>
                  <a:cubicBezTo>
                    <a:pt x="1614" y="189"/>
                    <a:pt x="1437" y="1"/>
                    <a:pt x="1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9" name="Google Shape;909;p36"/>
            <p:cNvSpPr/>
            <p:nvPr/>
          </p:nvSpPr>
          <p:spPr>
            <a:xfrm>
              <a:off x="1065638" y="3487950"/>
              <a:ext cx="40350" cy="20500"/>
            </a:xfrm>
            <a:custGeom>
              <a:rect b="b" l="l" r="r" t="t"/>
              <a:pathLst>
                <a:path extrusionOk="0" h="820" w="1614">
                  <a:moveTo>
                    <a:pt x="410" y="1"/>
                  </a:moveTo>
                  <a:cubicBezTo>
                    <a:pt x="175" y="1"/>
                    <a:pt x="1" y="189"/>
                    <a:pt x="1" y="410"/>
                  </a:cubicBezTo>
                  <a:cubicBezTo>
                    <a:pt x="1" y="632"/>
                    <a:pt x="175" y="820"/>
                    <a:pt x="410" y="820"/>
                  </a:cubicBezTo>
                  <a:lnTo>
                    <a:pt x="1215" y="820"/>
                  </a:lnTo>
                  <a:cubicBezTo>
                    <a:pt x="1437" y="820"/>
                    <a:pt x="1614" y="632"/>
                    <a:pt x="1614" y="410"/>
                  </a:cubicBezTo>
                  <a:cubicBezTo>
                    <a:pt x="1614" y="189"/>
                    <a:pt x="1437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0" name="Google Shape;910;p36"/>
            <p:cNvSpPr/>
            <p:nvPr/>
          </p:nvSpPr>
          <p:spPr>
            <a:xfrm>
              <a:off x="1017663" y="3243950"/>
              <a:ext cx="305475" cy="345175"/>
            </a:xfrm>
            <a:custGeom>
              <a:rect b="b" l="l" r="r" t="t"/>
              <a:pathLst>
                <a:path extrusionOk="0" h="13807" w="12219">
                  <a:moveTo>
                    <a:pt x="2329" y="817"/>
                  </a:moveTo>
                  <a:cubicBezTo>
                    <a:pt x="2551" y="817"/>
                    <a:pt x="2725" y="994"/>
                    <a:pt x="2725" y="1216"/>
                  </a:cubicBezTo>
                  <a:cubicBezTo>
                    <a:pt x="2725" y="1437"/>
                    <a:pt x="2551" y="1625"/>
                    <a:pt x="2329" y="1625"/>
                  </a:cubicBezTo>
                  <a:cubicBezTo>
                    <a:pt x="2105" y="1625"/>
                    <a:pt x="1920" y="1437"/>
                    <a:pt x="1920" y="1216"/>
                  </a:cubicBezTo>
                  <a:cubicBezTo>
                    <a:pt x="1920" y="994"/>
                    <a:pt x="2105" y="817"/>
                    <a:pt x="2329" y="817"/>
                  </a:cubicBezTo>
                  <a:close/>
                  <a:moveTo>
                    <a:pt x="6102" y="817"/>
                  </a:moveTo>
                  <a:cubicBezTo>
                    <a:pt x="6327" y="817"/>
                    <a:pt x="6501" y="994"/>
                    <a:pt x="6501" y="1216"/>
                  </a:cubicBezTo>
                  <a:cubicBezTo>
                    <a:pt x="6501" y="1437"/>
                    <a:pt x="6327" y="1625"/>
                    <a:pt x="6102" y="1625"/>
                  </a:cubicBezTo>
                  <a:cubicBezTo>
                    <a:pt x="5870" y="1625"/>
                    <a:pt x="5696" y="1437"/>
                    <a:pt x="5696" y="1216"/>
                  </a:cubicBezTo>
                  <a:cubicBezTo>
                    <a:pt x="5696" y="994"/>
                    <a:pt x="5870" y="817"/>
                    <a:pt x="6102" y="817"/>
                  </a:cubicBezTo>
                  <a:close/>
                  <a:moveTo>
                    <a:pt x="9867" y="817"/>
                  </a:moveTo>
                  <a:cubicBezTo>
                    <a:pt x="10100" y="817"/>
                    <a:pt x="10277" y="994"/>
                    <a:pt x="10277" y="1216"/>
                  </a:cubicBezTo>
                  <a:cubicBezTo>
                    <a:pt x="10277" y="1437"/>
                    <a:pt x="10100" y="1625"/>
                    <a:pt x="9867" y="1625"/>
                  </a:cubicBezTo>
                  <a:cubicBezTo>
                    <a:pt x="9646" y="1625"/>
                    <a:pt x="9469" y="1437"/>
                    <a:pt x="9469" y="1216"/>
                  </a:cubicBezTo>
                  <a:cubicBezTo>
                    <a:pt x="9469" y="994"/>
                    <a:pt x="9646" y="817"/>
                    <a:pt x="9867" y="817"/>
                  </a:cubicBezTo>
                  <a:close/>
                  <a:moveTo>
                    <a:pt x="1813" y="6804"/>
                  </a:moveTo>
                  <a:lnTo>
                    <a:pt x="1709" y="7609"/>
                  </a:lnTo>
                  <a:lnTo>
                    <a:pt x="1241" y="7609"/>
                  </a:lnTo>
                  <a:cubicBezTo>
                    <a:pt x="1019" y="7609"/>
                    <a:pt x="843" y="7424"/>
                    <a:pt x="843" y="7200"/>
                  </a:cubicBezTo>
                  <a:cubicBezTo>
                    <a:pt x="843" y="6978"/>
                    <a:pt x="1019" y="6804"/>
                    <a:pt x="1241" y="6804"/>
                  </a:cubicBezTo>
                  <a:close/>
                  <a:moveTo>
                    <a:pt x="8195" y="4641"/>
                  </a:moveTo>
                  <a:cubicBezTo>
                    <a:pt x="8804" y="4641"/>
                    <a:pt x="9317" y="5084"/>
                    <a:pt x="9399" y="5682"/>
                  </a:cubicBezTo>
                  <a:lnTo>
                    <a:pt x="9679" y="7609"/>
                  </a:lnTo>
                  <a:lnTo>
                    <a:pt x="2514" y="7609"/>
                  </a:lnTo>
                  <a:lnTo>
                    <a:pt x="2795" y="5682"/>
                  </a:lnTo>
                  <a:cubicBezTo>
                    <a:pt x="2876" y="5084"/>
                    <a:pt x="3393" y="4641"/>
                    <a:pt x="3998" y="4641"/>
                  </a:cubicBezTo>
                  <a:close/>
                  <a:moveTo>
                    <a:pt x="10956" y="6804"/>
                  </a:moveTo>
                  <a:cubicBezTo>
                    <a:pt x="11177" y="6804"/>
                    <a:pt x="11351" y="6978"/>
                    <a:pt x="11351" y="7200"/>
                  </a:cubicBezTo>
                  <a:cubicBezTo>
                    <a:pt x="11351" y="7424"/>
                    <a:pt x="11177" y="7609"/>
                    <a:pt x="10956" y="7609"/>
                  </a:cubicBezTo>
                  <a:lnTo>
                    <a:pt x="10498" y="7609"/>
                  </a:lnTo>
                  <a:lnTo>
                    <a:pt x="10381" y="6804"/>
                  </a:lnTo>
                  <a:close/>
                  <a:moveTo>
                    <a:pt x="7154" y="10580"/>
                  </a:moveTo>
                  <a:lnTo>
                    <a:pt x="7424" y="11385"/>
                  </a:lnTo>
                  <a:lnTo>
                    <a:pt x="4770" y="11385"/>
                  </a:lnTo>
                  <a:lnTo>
                    <a:pt x="5039" y="10580"/>
                  </a:lnTo>
                  <a:close/>
                  <a:moveTo>
                    <a:pt x="10044" y="8417"/>
                  </a:moveTo>
                  <a:lnTo>
                    <a:pt x="10639" y="8779"/>
                  </a:lnTo>
                  <a:cubicBezTo>
                    <a:pt x="10919" y="8942"/>
                    <a:pt x="11096" y="9259"/>
                    <a:pt x="11096" y="9584"/>
                  </a:cubicBezTo>
                  <a:lnTo>
                    <a:pt x="11096" y="11385"/>
                  </a:lnTo>
                  <a:lnTo>
                    <a:pt x="8277" y="11385"/>
                  </a:lnTo>
                  <a:lnTo>
                    <a:pt x="7833" y="10041"/>
                  </a:lnTo>
                  <a:cubicBezTo>
                    <a:pt x="7774" y="9879"/>
                    <a:pt x="7623" y="9761"/>
                    <a:pt x="7449" y="9761"/>
                  </a:cubicBezTo>
                  <a:lnTo>
                    <a:pt x="4748" y="9761"/>
                  </a:lnTo>
                  <a:cubicBezTo>
                    <a:pt x="4574" y="9761"/>
                    <a:pt x="4419" y="9879"/>
                    <a:pt x="4363" y="10041"/>
                  </a:cubicBezTo>
                  <a:lnTo>
                    <a:pt x="3917" y="11385"/>
                  </a:lnTo>
                  <a:lnTo>
                    <a:pt x="1123" y="11385"/>
                  </a:lnTo>
                  <a:lnTo>
                    <a:pt x="1123" y="9584"/>
                  </a:lnTo>
                  <a:cubicBezTo>
                    <a:pt x="1123" y="9259"/>
                    <a:pt x="1300" y="8942"/>
                    <a:pt x="1580" y="8779"/>
                  </a:cubicBezTo>
                  <a:lnTo>
                    <a:pt x="2175" y="8417"/>
                  </a:lnTo>
                  <a:close/>
                  <a:moveTo>
                    <a:pt x="3005" y="12193"/>
                  </a:moveTo>
                  <a:lnTo>
                    <a:pt x="3005" y="12869"/>
                  </a:lnTo>
                  <a:cubicBezTo>
                    <a:pt x="3005" y="12939"/>
                    <a:pt x="2946" y="12998"/>
                    <a:pt x="2876" y="12998"/>
                  </a:cubicBezTo>
                  <a:lnTo>
                    <a:pt x="2071" y="12998"/>
                  </a:lnTo>
                  <a:cubicBezTo>
                    <a:pt x="1990" y="12998"/>
                    <a:pt x="1931" y="12939"/>
                    <a:pt x="1931" y="12869"/>
                  </a:cubicBezTo>
                  <a:lnTo>
                    <a:pt x="1931" y="12193"/>
                  </a:lnTo>
                  <a:close/>
                  <a:moveTo>
                    <a:pt x="10288" y="12193"/>
                  </a:moveTo>
                  <a:lnTo>
                    <a:pt x="10288" y="12869"/>
                  </a:lnTo>
                  <a:cubicBezTo>
                    <a:pt x="10288" y="12939"/>
                    <a:pt x="10229" y="12998"/>
                    <a:pt x="10148" y="12998"/>
                  </a:cubicBezTo>
                  <a:lnTo>
                    <a:pt x="9343" y="12998"/>
                  </a:lnTo>
                  <a:cubicBezTo>
                    <a:pt x="9272" y="12998"/>
                    <a:pt x="9214" y="12939"/>
                    <a:pt x="9214" y="12869"/>
                  </a:cubicBezTo>
                  <a:lnTo>
                    <a:pt x="9214" y="12193"/>
                  </a:lnTo>
                  <a:close/>
                  <a:moveTo>
                    <a:pt x="6117" y="0"/>
                  </a:moveTo>
                  <a:cubicBezTo>
                    <a:pt x="5447" y="0"/>
                    <a:pt x="4899" y="552"/>
                    <a:pt x="4899" y="1216"/>
                  </a:cubicBezTo>
                  <a:cubicBezTo>
                    <a:pt x="4899" y="1743"/>
                    <a:pt x="5238" y="2198"/>
                    <a:pt x="5707" y="2360"/>
                  </a:cubicBezTo>
                  <a:lnTo>
                    <a:pt x="5707" y="3833"/>
                  </a:lnTo>
                  <a:lnTo>
                    <a:pt x="4630" y="3833"/>
                  </a:lnTo>
                  <a:lnTo>
                    <a:pt x="4630" y="2560"/>
                  </a:lnTo>
                  <a:cubicBezTo>
                    <a:pt x="4630" y="2431"/>
                    <a:pt x="4560" y="2316"/>
                    <a:pt x="4456" y="2234"/>
                  </a:cubicBezTo>
                  <a:lnTo>
                    <a:pt x="3496" y="1555"/>
                  </a:lnTo>
                  <a:cubicBezTo>
                    <a:pt x="3533" y="1449"/>
                    <a:pt x="3544" y="1334"/>
                    <a:pt x="3544" y="1216"/>
                  </a:cubicBezTo>
                  <a:cubicBezTo>
                    <a:pt x="3544" y="548"/>
                    <a:pt x="3003" y="8"/>
                    <a:pt x="2346" y="8"/>
                  </a:cubicBezTo>
                  <a:cubicBezTo>
                    <a:pt x="2313" y="8"/>
                    <a:pt x="2279" y="10"/>
                    <a:pt x="2245" y="12"/>
                  </a:cubicBezTo>
                  <a:cubicBezTo>
                    <a:pt x="1650" y="46"/>
                    <a:pt x="1171" y="526"/>
                    <a:pt x="1123" y="1123"/>
                  </a:cubicBezTo>
                  <a:cubicBezTo>
                    <a:pt x="1078" y="1836"/>
                    <a:pt x="1639" y="2431"/>
                    <a:pt x="2341" y="2431"/>
                  </a:cubicBezTo>
                  <a:cubicBezTo>
                    <a:pt x="2596" y="2431"/>
                    <a:pt x="2831" y="2349"/>
                    <a:pt x="3031" y="2209"/>
                  </a:cubicBezTo>
                  <a:lnTo>
                    <a:pt x="3813" y="2770"/>
                  </a:lnTo>
                  <a:lnTo>
                    <a:pt x="3813" y="3847"/>
                  </a:lnTo>
                  <a:cubicBezTo>
                    <a:pt x="3404" y="3881"/>
                    <a:pt x="3005" y="4044"/>
                    <a:pt x="2680" y="4324"/>
                  </a:cubicBezTo>
                  <a:cubicBezTo>
                    <a:pt x="2315" y="4641"/>
                    <a:pt x="2071" y="5084"/>
                    <a:pt x="2001" y="5564"/>
                  </a:cubicBezTo>
                  <a:lnTo>
                    <a:pt x="1942" y="5985"/>
                  </a:lnTo>
                  <a:lnTo>
                    <a:pt x="1277" y="5985"/>
                  </a:lnTo>
                  <a:cubicBezTo>
                    <a:pt x="657" y="5985"/>
                    <a:pt x="96" y="6487"/>
                    <a:pt x="49" y="7107"/>
                  </a:cubicBezTo>
                  <a:cubicBezTo>
                    <a:pt x="1" y="7668"/>
                    <a:pt x="340" y="8159"/>
                    <a:pt x="831" y="8336"/>
                  </a:cubicBezTo>
                  <a:cubicBezTo>
                    <a:pt x="506" y="8661"/>
                    <a:pt x="318" y="9118"/>
                    <a:pt x="318" y="9584"/>
                  </a:cubicBezTo>
                  <a:lnTo>
                    <a:pt x="318" y="11783"/>
                  </a:lnTo>
                  <a:cubicBezTo>
                    <a:pt x="318" y="12005"/>
                    <a:pt x="492" y="12193"/>
                    <a:pt x="716" y="12193"/>
                  </a:cubicBezTo>
                  <a:lnTo>
                    <a:pt x="1123" y="12193"/>
                  </a:lnTo>
                  <a:lnTo>
                    <a:pt x="1123" y="12869"/>
                  </a:lnTo>
                  <a:cubicBezTo>
                    <a:pt x="1123" y="13385"/>
                    <a:pt x="1544" y="13806"/>
                    <a:pt x="2071" y="13806"/>
                  </a:cubicBezTo>
                  <a:lnTo>
                    <a:pt x="2876" y="13806"/>
                  </a:lnTo>
                  <a:cubicBezTo>
                    <a:pt x="3393" y="13806"/>
                    <a:pt x="3813" y="13385"/>
                    <a:pt x="3813" y="12869"/>
                  </a:cubicBezTo>
                  <a:lnTo>
                    <a:pt x="3813" y="12193"/>
                  </a:lnTo>
                  <a:lnTo>
                    <a:pt x="8406" y="12193"/>
                  </a:lnTo>
                  <a:lnTo>
                    <a:pt x="8406" y="12869"/>
                  </a:lnTo>
                  <a:cubicBezTo>
                    <a:pt x="8406" y="13385"/>
                    <a:pt x="8826" y="13806"/>
                    <a:pt x="9343" y="13806"/>
                  </a:cubicBezTo>
                  <a:lnTo>
                    <a:pt x="10148" y="13806"/>
                  </a:lnTo>
                  <a:cubicBezTo>
                    <a:pt x="10675" y="13806"/>
                    <a:pt x="11096" y="13385"/>
                    <a:pt x="11096" y="12869"/>
                  </a:cubicBezTo>
                  <a:lnTo>
                    <a:pt x="11096" y="12193"/>
                  </a:lnTo>
                  <a:lnTo>
                    <a:pt x="11503" y="12193"/>
                  </a:lnTo>
                  <a:cubicBezTo>
                    <a:pt x="11727" y="12193"/>
                    <a:pt x="11901" y="12005"/>
                    <a:pt x="11901" y="11783"/>
                  </a:cubicBezTo>
                  <a:lnTo>
                    <a:pt x="11901" y="9584"/>
                  </a:lnTo>
                  <a:cubicBezTo>
                    <a:pt x="11901" y="9118"/>
                    <a:pt x="11713" y="8661"/>
                    <a:pt x="11388" y="8336"/>
                  </a:cubicBezTo>
                  <a:cubicBezTo>
                    <a:pt x="11879" y="8159"/>
                    <a:pt x="12218" y="7668"/>
                    <a:pt x="12170" y="7107"/>
                  </a:cubicBezTo>
                  <a:cubicBezTo>
                    <a:pt x="12123" y="6487"/>
                    <a:pt x="11562" y="5985"/>
                    <a:pt x="10942" y="5985"/>
                  </a:cubicBezTo>
                  <a:lnTo>
                    <a:pt x="10277" y="5985"/>
                  </a:lnTo>
                  <a:lnTo>
                    <a:pt x="10218" y="5564"/>
                  </a:lnTo>
                  <a:cubicBezTo>
                    <a:pt x="10148" y="5084"/>
                    <a:pt x="9904" y="4641"/>
                    <a:pt x="9539" y="4324"/>
                  </a:cubicBezTo>
                  <a:cubicBezTo>
                    <a:pt x="9214" y="4044"/>
                    <a:pt x="8815" y="3881"/>
                    <a:pt x="8406" y="3847"/>
                  </a:cubicBezTo>
                  <a:lnTo>
                    <a:pt x="8406" y="2770"/>
                  </a:lnTo>
                  <a:lnTo>
                    <a:pt x="9188" y="2209"/>
                  </a:lnTo>
                  <a:cubicBezTo>
                    <a:pt x="9397" y="2349"/>
                    <a:pt x="9641" y="2432"/>
                    <a:pt x="9910" y="2432"/>
                  </a:cubicBezTo>
                  <a:cubicBezTo>
                    <a:pt x="9931" y="2432"/>
                    <a:pt x="9953" y="2432"/>
                    <a:pt x="9974" y="2431"/>
                  </a:cubicBezTo>
                  <a:cubicBezTo>
                    <a:pt x="10580" y="2386"/>
                    <a:pt x="11071" y="1884"/>
                    <a:pt x="11096" y="1264"/>
                  </a:cubicBezTo>
                  <a:cubicBezTo>
                    <a:pt x="11118" y="573"/>
                    <a:pt x="10569" y="1"/>
                    <a:pt x="9878" y="1"/>
                  </a:cubicBezTo>
                  <a:cubicBezTo>
                    <a:pt x="9214" y="1"/>
                    <a:pt x="8675" y="551"/>
                    <a:pt x="8675" y="1216"/>
                  </a:cubicBezTo>
                  <a:cubicBezTo>
                    <a:pt x="8675" y="1334"/>
                    <a:pt x="8686" y="1449"/>
                    <a:pt x="8723" y="1555"/>
                  </a:cubicBezTo>
                  <a:lnTo>
                    <a:pt x="7763" y="2234"/>
                  </a:lnTo>
                  <a:cubicBezTo>
                    <a:pt x="7659" y="2316"/>
                    <a:pt x="7589" y="2431"/>
                    <a:pt x="7589" y="2560"/>
                  </a:cubicBezTo>
                  <a:lnTo>
                    <a:pt x="7589" y="3833"/>
                  </a:lnTo>
                  <a:lnTo>
                    <a:pt x="6512" y="3833"/>
                  </a:lnTo>
                  <a:lnTo>
                    <a:pt x="6512" y="2360"/>
                  </a:lnTo>
                  <a:cubicBezTo>
                    <a:pt x="7003" y="2186"/>
                    <a:pt x="7354" y="1707"/>
                    <a:pt x="7320" y="1146"/>
                  </a:cubicBezTo>
                  <a:cubicBezTo>
                    <a:pt x="7284" y="526"/>
                    <a:pt x="6781" y="35"/>
                    <a:pt x="6161" y="1"/>
                  </a:cubicBezTo>
                  <a:cubicBezTo>
                    <a:pt x="6146" y="1"/>
                    <a:pt x="6131" y="0"/>
                    <a:pt x="6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911" name="Google Shape;911;p36"/>
          <p:cNvGrpSpPr/>
          <p:nvPr/>
        </p:nvGrpSpPr>
        <p:grpSpPr>
          <a:xfrm>
            <a:off x="818363" y="1401644"/>
            <a:ext cx="345125" cy="345425"/>
            <a:chOff x="997838" y="2690475"/>
            <a:chExt cx="345125" cy="345425"/>
          </a:xfrm>
        </p:grpSpPr>
        <p:sp>
          <p:nvSpPr>
            <p:cNvPr id="912" name="Google Shape;912;p36"/>
            <p:cNvSpPr/>
            <p:nvPr/>
          </p:nvSpPr>
          <p:spPr>
            <a:xfrm>
              <a:off x="1267563" y="2758300"/>
              <a:ext cx="41550" cy="20150"/>
            </a:xfrm>
            <a:custGeom>
              <a:rect b="b" l="l" r="r" t="t"/>
              <a:pathLst>
                <a:path extrusionOk="0" h="806" w="1662">
                  <a:moveTo>
                    <a:pt x="432" y="0"/>
                  </a:moveTo>
                  <a:cubicBezTo>
                    <a:pt x="188" y="0"/>
                    <a:pt x="0" y="200"/>
                    <a:pt x="23" y="444"/>
                  </a:cubicBezTo>
                  <a:cubicBezTo>
                    <a:pt x="48" y="654"/>
                    <a:pt x="233" y="806"/>
                    <a:pt x="432" y="806"/>
                  </a:cubicBezTo>
                  <a:lnTo>
                    <a:pt x="1226" y="806"/>
                  </a:lnTo>
                  <a:cubicBezTo>
                    <a:pt x="1437" y="806"/>
                    <a:pt x="1613" y="654"/>
                    <a:pt x="1636" y="444"/>
                  </a:cubicBezTo>
                  <a:cubicBezTo>
                    <a:pt x="1661" y="200"/>
                    <a:pt x="147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3" name="Google Shape;913;p36"/>
            <p:cNvSpPr/>
            <p:nvPr/>
          </p:nvSpPr>
          <p:spPr>
            <a:xfrm>
              <a:off x="1259988" y="270440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1163" y="0"/>
                  </a:moveTo>
                  <a:cubicBezTo>
                    <a:pt x="1094" y="0"/>
                    <a:pt x="1023" y="17"/>
                    <a:pt x="957" y="52"/>
                  </a:cubicBezTo>
                  <a:lnTo>
                    <a:pt x="256" y="462"/>
                  </a:lnTo>
                  <a:cubicBezTo>
                    <a:pt x="70" y="577"/>
                    <a:pt x="0" y="824"/>
                    <a:pt x="115" y="1009"/>
                  </a:cubicBezTo>
                  <a:cubicBezTo>
                    <a:pt x="187" y="1143"/>
                    <a:pt x="321" y="1214"/>
                    <a:pt x="462" y="1214"/>
                  </a:cubicBezTo>
                  <a:cubicBezTo>
                    <a:pt x="530" y="1214"/>
                    <a:pt x="600" y="1197"/>
                    <a:pt x="665" y="1163"/>
                  </a:cubicBezTo>
                  <a:lnTo>
                    <a:pt x="1366" y="754"/>
                  </a:lnTo>
                  <a:cubicBezTo>
                    <a:pt x="1554" y="647"/>
                    <a:pt x="1625" y="403"/>
                    <a:pt x="1507" y="204"/>
                  </a:cubicBezTo>
                  <a:cubicBezTo>
                    <a:pt x="1437" y="71"/>
                    <a:pt x="1304" y="0"/>
                    <a:pt x="1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4" name="Google Shape;914;p36"/>
            <p:cNvSpPr/>
            <p:nvPr/>
          </p:nvSpPr>
          <p:spPr>
            <a:xfrm>
              <a:off x="1259988" y="280215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457" y="1"/>
                  </a:moveTo>
                  <a:cubicBezTo>
                    <a:pt x="318" y="1"/>
                    <a:pt x="186" y="74"/>
                    <a:pt x="115" y="199"/>
                  </a:cubicBezTo>
                  <a:cubicBezTo>
                    <a:pt x="0" y="395"/>
                    <a:pt x="70" y="642"/>
                    <a:pt x="256" y="760"/>
                  </a:cubicBezTo>
                  <a:lnTo>
                    <a:pt x="957" y="1155"/>
                  </a:lnTo>
                  <a:cubicBezTo>
                    <a:pt x="1023" y="1195"/>
                    <a:pt x="1095" y="1213"/>
                    <a:pt x="1166" y="1213"/>
                  </a:cubicBezTo>
                  <a:cubicBezTo>
                    <a:pt x="1305" y="1213"/>
                    <a:pt x="1438" y="1140"/>
                    <a:pt x="1507" y="1015"/>
                  </a:cubicBezTo>
                  <a:cubicBezTo>
                    <a:pt x="1625" y="816"/>
                    <a:pt x="1554" y="572"/>
                    <a:pt x="1366" y="454"/>
                  </a:cubicBezTo>
                  <a:lnTo>
                    <a:pt x="665" y="59"/>
                  </a:lnTo>
                  <a:cubicBezTo>
                    <a:pt x="599" y="19"/>
                    <a:pt x="527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5" name="Google Shape;915;p36"/>
            <p:cNvSpPr/>
            <p:nvPr/>
          </p:nvSpPr>
          <p:spPr>
            <a:xfrm>
              <a:off x="1031688" y="2758300"/>
              <a:ext cx="41550" cy="20150"/>
            </a:xfrm>
            <a:custGeom>
              <a:rect b="b" l="l" r="r" t="t"/>
              <a:pathLst>
                <a:path extrusionOk="0" h="806" w="1662">
                  <a:moveTo>
                    <a:pt x="436" y="0"/>
                  </a:moveTo>
                  <a:cubicBezTo>
                    <a:pt x="225" y="0"/>
                    <a:pt x="49" y="152"/>
                    <a:pt x="26" y="351"/>
                  </a:cubicBezTo>
                  <a:cubicBezTo>
                    <a:pt x="1" y="595"/>
                    <a:pt x="189" y="806"/>
                    <a:pt x="422" y="806"/>
                  </a:cubicBezTo>
                  <a:lnTo>
                    <a:pt x="1230" y="806"/>
                  </a:lnTo>
                  <a:cubicBezTo>
                    <a:pt x="1429" y="806"/>
                    <a:pt x="1614" y="654"/>
                    <a:pt x="1639" y="444"/>
                  </a:cubicBezTo>
                  <a:cubicBezTo>
                    <a:pt x="1662" y="200"/>
                    <a:pt x="1474" y="0"/>
                    <a:pt x="1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6" name="Google Shape;916;p36"/>
            <p:cNvSpPr/>
            <p:nvPr/>
          </p:nvSpPr>
          <p:spPr>
            <a:xfrm>
              <a:off x="1040188" y="270440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462" y="0"/>
                  </a:moveTo>
                  <a:cubicBezTo>
                    <a:pt x="321" y="0"/>
                    <a:pt x="188" y="71"/>
                    <a:pt x="118" y="204"/>
                  </a:cubicBezTo>
                  <a:cubicBezTo>
                    <a:pt x="0" y="403"/>
                    <a:pt x="71" y="647"/>
                    <a:pt x="259" y="754"/>
                  </a:cubicBezTo>
                  <a:lnTo>
                    <a:pt x="960" y="1163"/>
                  </a:lnTo>
                  <a:cubicBezTo>
                    <a:pt x="1025" y="1197"/>
                    <a:pt x="1095" y="1214"/>
                    <a:pt x="1163" y="1214"/>
                  </a:cubicBezTo>
                  <a:cubicBezTo>
                    <a:pt x="1304" y="1214"/>
                    <a:pt x="1438" y="1143"/>
                    <a:pt x="1510" y="1009"/>
                  </a:cubicBezTo>
                  <a:cubicBezTo>
                    <a:pt x="1625" y="824"/>
                    <a:pt x="1555" y="577"/>
                    <a:pt x="1369" y="462"/>
                  </a:cubicBezTo>
                  <a:lnTo>
                    <a:pt x="668" y="52"/>
                  </a:lnTo>
                  <a:cubicBezTo>
                    <a:pt x="602" y="17"/>
                    <a:pt x="53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7" name="Google Shape;917;p36"/>
            <p:cNvSpPr/>
            <p:nvPr/>
          </p:nvSpPr>
          <p:spPr>
            <a:xfrm>
              <a:off x="1040188" y="280215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1168" y="1"/>
                  </a:moveTo>
                  <a:cubicBezTo>
                    <a:pt x="1098" y="1"/>
                    <a:pt x="1026" y="19"/>
                    <a:pt x="960" y="59"/>
                  </a:cubicBezTo>
                  <a:lnTo>
                    <a:pt x="259" y="454"/>
                  </a:lnTo>
                  <a:cubicBezTo>
                    <a:pt x="71" y="572"/>
                    <a:pt x="0" y="816"/>
                    <a:pt x="118" y="1015"/>
                  </a:cubicBezTo>
                  <a:cubicBezTo>
                    <a:pt x="187" y="1140"/>
                    <a:pt x="320" y="1213"/>
                    <a:pt x="459" y="1213"/>
                  </a:cubicBezTo>
                  <a:cubicBezTo>
                    <a:pt x="530" y="1213"/>
                    <a:pt x="601" y="1195"/>
                    <a:pt x="668" y="1155"/>
                  </a:cubicBezTo>
                  <a:lnTo>
                    <a:pt x="1369" y="760"/>
                  </a:lnTo>
                  <a:cubicBezTo>
                    <a:pt x="1555" y="642"/>
                    <a:pt x="1625" y="395"/>
                    <a:pt x="1510" y="199"/>
                  </a:cubicBezTo>
                  <a:cubicBezTo>
                    <a:pt x="1439" y="74"/>
                    <a:pt x="1307" y="1"/>
                    <a:pt x="1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8" name="Google Shape;918;p36"/>
            <p:cNvSpPr/>
            <p:nvPr/>
          </p:nvSpPr>
          <p:spPr>
            <a:xfrm>
              <a:off x="997838" y="2690475"/>
              <a:ext cx="345125" cy="345425"/>
            </a:xfrm>
            <a:custGeom>
              <a:rect b="b" l="l" r="r" t="t"/>
              <a:pathLst>
                <a:path extrusionOk="0" h="13817" w="13805">
                  <a:moveTo>
                    <a:pt x="6895" y="820"/>
                  </a:moveTo>
                  <a:cubicBezTo>
                    <a:pt x="8172" y="820"/>
                    <a:pt x="9199" y="1847"/>
                    <a:pt x="9199" y="3109"/>
                  </a:cubicBezTo>
                  <a:cubicBezTo>
                    <a:pt x="9199" y="3799"/>
                    <a:pt x="8896" y="4441"/>
                    <a:pt x="8357" y="4876"/>
                  </a:cubicBezTo>
                  <a:cubicBezTo>
                    <a:pt x="8018" y="5168"/>
                    <a:pt x="7785" y="5541"/>
                    <a:pt x="7715" y="5939"/>
                  </a:cubicBezTo>
                  <a:lnTo>
                    <a:pt x="7305" y="5939"/>
                  </a:lnTo>
                  <a:lnTo>
                    <a:pt x="7305" y="3824"/>
                  </a:lnTo>
                  <a:lnTo>
                    <a:pt x="7995" y="3134"/>
                  </a:lnTo>
                  <a:cubicBezTo>
                    <a:pt x="8135" y="2994"/>
                    <a:pt x="8158" y="2758"/>
                    <a:pt x="8032" y="2596"/>
                  </a:cubicBezTo>
                  <a:cubicBezTo>
                    <a:pt x="7950" y="2490"/>
                    <a:pt x="7833" y="2437"/>
                    <a:pt x="7715" y="2437"/>
                  </a:cubicBezTo>
                  <a:cubicBezTo>
                    <a:pt x="7610" y="2437"/>
                    <a:pt x="7505" y="2479"/>
                    <a:pt x="7423" y="2562"/>
                  </a:cubicBezTo>
                  <a:lnTo>
                    <a:pt x="6895" y="3075"/>
                  </a:lnTo>
                  <a:lnTo>
                    <a:pt x="6382" y="2562"/>
                  </a:lnTo>
                  <a:cubicBezTo>
                    <a:pt x="6300" y="2479"/>
                    <a:pt x="6195" y="2437"/>
                    <a:pt x="6090" y="2437"/>
                  </a:cubicBezTo>
                  <a:cubicBezTo>
                    <a:pt x="5972" y="2437"/>
                    <a:pt x="5855" y="2490"/>
                    <a:pt x="5773" y="2596"/>
                  </a:cubicBezTo>
                  <a:cubicBezTo>
                    <a:pt x="5647" y="2758"/>
                    <a:pt x="5670" y="2994"/>
                    <a:pt x="5810" y="3134"/>
                  </a:cubicBezTo>
                  <a:lnTo>
                    <a:pt x="6500" y="3824"/>
                  </a:lnTo>
                  <a:lnTo>
                    <a:pt x="6500" y="5939"/>
                  </a:lnTo>
                  <a:lnTo>
                    <a:pt x="6090" y="5939"/>
                  </a:lnTo>
                  <a:cubicBezTo>
                    <a:pt x="6020" y="5541"/>
                    <a:pt x="5787" y="5168"/>
                    <a:pt x="5448" y="4876"/>
                  </a:cubicBezTo>
                  <a:cubicBezTo>
                    <a:pt x="4909" y="4441"/>
                    <a:pt x="4606" y="3799"/>
                    <a:pt x="4606" y="3109"/>
                  </a:cubicBezTo>
                  <a:cubicBezTo>
                    <a:pt x="4606" y="1847"/>
                    <a:pt x="5633" y="820"/>
                    <a:pt x="6895" y="820"/>
                  </a:cubicBezTo>
                  <a:close/>
                  <a:moveTo>
                    <a:pt x="7681" y="6756"/>
                  </a:moveTo>
                  <a:lnTo>
                    <a:pt x="7681" y="7424"/>
                  </a:lnTo>
                  <a:cubicBezTo>
                    <a:pt x="7681" y="7505"/>
                    <a:pt x="7622" y="7564"/>
                    <a:pt x="7552" y="7564"/>
                  </a:cubicBezTo>
                  <a:lnTo>
                    <a:pt x="6253" y="7564"/>
                  </a:lnTo>
                  <a:cubicBezTo>
                    <a:pt x="6183" y="7564"/>
                    <a:pt x="6124" y="7505"/>
                    <a:pt x="6124" y="7424"/>
                  </a:cubicBezTo>
                  <a:lnTo>
                    <a:pt x="6124" y="6756"/>
                  </a:lnTo>
                  <a:close/>
                  <a:moveTo>
                    <a:pt x="2561" y="8383"/>
                  </a:moveTo>
                  <a:cubicBezTo>
                    <a:pt x="3004" y="8383"/>
                    <a:pt x="3366" y="8745"/>
                    <a:pt x="3366" y="9188"/>
                  </a:cubicBezTo>
                  <a:cubicBezTo>
                    <a:pt x="3366" y="9631"/>
                    <a:pt x="3004" y="9996"/>
                    <a:pt x="2561" y="9996"/>
                  </a:cubicBezTo>
                  <a:cubicBezTo>
                    <a:pt x="2115" y="9996"/>
                    <a:pt x="1753" y="9631"/>
                    <a:pt x="1753" y="9188"/>
                  </a:cubicBezTo>
                  <a:cubicBezTo>
                    <a:pt x="1753" y="8745"/>
                    <a:pt x="2115" y="8383"/>
                    <a:pt x="2561" y="8383"/>
                  </a:cubicBezTo>
                  <a:close/>
                  <a:moveTo>
                    <a:pt x="11244" y="8383"/>
                  </a:moveTo>
                  <a:cubicBezTo>
                    <a:pt x="11690" y="8383"/>
                    <a:pt x="12052" y="8745"/>
                    <a:pt x="12052" y="9188"/>
                  </a:cubicBezTo>
                  <a:cubicBezTo>
                    <a:pt x="12052" y="9631"/>
                    <a:pt x="11690" y="9996"/>
                    <a:pt x="11244" y="9996"/>
                  </a:cubicBezTo>
                  <a:cubicBezTo>
                    <a:pt x="10800" y="9996"/>
                    <a:pt x="10439" y="9631"/>
                    <a:pt x="10439" y="9188"/>
                  </a:cubicBezTo>
                  <a:cubicBezTo>
                    <a:pt x="10439" y="8745"/>
                    <a:pt x="10800" y="8383"/>
                    <a:pt x="11244" y="8383"/>
                  </a:cubicBezTo>
                  <a:close/>
                  <a:moveTo>
                    <a:pt x="6500" y="8369"/>
                  </a:moveTo>
                  <a:lnTo>
                    <a:pt x="6500" y="9830"/>
                  </a:lnTo>
                  <a:cubicBezTo>
                    <a:pt x="6500" y="10812"/>
                    <a:pt x="5703" y="11609"/>
                    <a:pt x="4721" y="11609"/>
                  </a:cubicBezTo>
                  <a:cubicBezTo>
                    <a:pt x="4500" y="11609"/>
                    <a:pt x="4315" y="11783"/>
                    <a:pt x="4315" y="12005"/>
                  </a:cubicBezTo>
                  <a:lnTo>
                    <a:pt x="4315" y="13012"/>
                  </a:lnTo>
                  <a:lnTo>
                    <a:pt x="808" y="13012"/>
                  </a:lnTo>
                  <a:lnTo>
                    <a:pt x="808" y="12005"/>
                  </a:lnTo>
                  <a:cubicBezTo>
                    <a:pt x="808" y="11340"/>
                    <a:pt x="1355" y="10801"/>
                    <a:pt x="2023" y="10801"/>
                  </a:cubicBezTo>
                  <a:lnTo>
                    <a:pt x="4721" y="10801"/>
                  </a:lnTo>
                  <a:cubicBezTo>
                    <a:pt x="5260" y="10801"/>
                    <a:pt x="5692" y="10358"/>
                    <a:pt x="5692" y="9830"/>
                  </a:cubicBezTo>
                  <a:lnTo>
                    <a:pt x="5692" y="8778"/>
                  </a:lnTo>
                  <a:cubicBezTo>
                    <a:pt x="5692" y="8557"/>
                    <a:pt x="5869" y="8369"/>
                    <a:pt x="6090" y="8369"/>
                  </a:cubicBezTo>
                  <a:close/>
                  <a:moveTo>
                    <a:pt x="7715" y="8369"/>
                  </a:moveTo>
                  <a:cubicBezTo>
                    <a:pt x="7936" y="8369"/>
                    <a:pt x="8113" y="8557"/>
                    <a:pt x="8113" y="8778"/>
                  </a:cubicBezTo>
                  <a:lnTo>
                    <a:pt x="8113" y="9830"/>
                  </a:lnTo>
                  <a:cubicBezTo>
                    <a:pt x="8113" y="10358"/>
                    <a:pt x="8545" y="10801"/>
                    <a:pt x="9084" y="10801"/>
                  </a:cubicBezTo>
                  <a:lnTo>
                    <a:pt x="11782" y="10801"/>
                  </a:lnTo>
                  <a:cubicBezTo>
                    <a:pt x="12450" y="10801"/>
                    <a:pt x="12997" y="11340"/>
                    <a:pt x="12997" y="12005"/>
                  </a:cubicBezTo>
                  <a:lnTo>
                    <a:pt x="12997" y="13012"/>
                  </a:lnTo>
                  <a:lnTo>
                    <a:pt x="9490" y="13012"/>
                  </a:lnTo>
                  <a:lnTo>
                    <a:pt x="9490" y="12005"/>
                  </a:lnTo>
                  <a:cubicBezTo>
                    <a:pt x="9490" y="11783"/>
                    <a:pt x="9305" y="11609"/>
                    <a:pt x="9084" y="11609"/>
                  </a:cubicBezTo>
                  <a:cubicBezTo>
                    <a:pt x="8102" y="11609"/>
                    <a:pt x="7305" y="10812"/>
                    <a:pt x="7305" y="9830"/>
                  </a:cubicBezTo>
                  <a:lnTo>
                    <a:pt x="7305" y="8369"/>
                  </a:lnTo>
                  <a:close/>
                  <a:moveTo>
                    <a:pt x="6895" y="1"/>
                  </a:moveTo>
                  <a:cubicBezTo>
                    <a:pt x="5190" y="1"/>
                    <a:pt x="3787" y="1403"/>
                    <a:pt x="3787" y="3123"/>
                  </a:cubicBezTo>
                  <a:cubicBezTo>
                    <a:pt x="3787" y="4057"/>
                    <a:pt x="4197" y="4921"/>
                    <a:pt x="4921" y="5519"/>
                  </a:cubicBezTo>
                  <a:cubicBezTo>
                    <a:pt x="5167" y="5729"/>
                    <a:pt x="5308" y="6010"/>
                    <a:pt x="5308" y="6290"/>
                  </a:cubicBezTo>
                  <a:lnTo>
                    <a:pt x="5308" y="7446"/>
                  </a:lnTo>
                  <a:cubicBezTo>
                    <a:pt x="5308" y="7575"/>
                    <a:pt x="5341" y="7693"/>
                    <a:pt x="5378" y="7797"/>
                  </a:cubicBezTo>
                  <a:cubicBezTo>
                    <a:pt x="5072" y="8018"/>
                    <a:pt x="4876" y="8369"/>
                    <a:pt x="4876" y="8767"/>
                  </a:cubicBezTo>
                  <a:lnTo>
                    <a:pt x="4876" y="9830"/>
                  </a:lnTo>
                  <a:cubicBezTo>
                    <a:pt x="4876" y="9912"/>
                    <a:pt x="4806" y="9982"/>
                    <a:pt x="4721" y="9982"/>
                  </a:cubicBezTo>
                  <a:lnTo>
                    <a:pt x="3964" y="9982"/>
                  </a:lnTo>
                  <a:cubicBezTo>
                    <a:pt x="4115" y="9727"/>
                    <a:pt x="4197" y="9435"/>
                    <a:pt x="4174" y="9107"/>
                  </a:cubicBezTo>
                  <a:cubicBezTo>
                    <a:pt x="4138" y="8276"/>
                    <a:pt x="3473" y="7597"/>
                    <a:pt x="2643" y="7564"/>
                  </a:cubicBezTo>
                  <a:cubicBezTo>
                    <a:pt x="2614" y="7562"/>
                    <a:pt x="2586" y="7562"/>
                    <a:pt x="2558" y="7562"/>
                  </a:cubicBezTo>
                  <a:cubicBezTo>
                    <a:pt x="1660" y="7562"/>
                    <a:pt x="948" y="8293"/>
                    <a:pt x="948" y="9177"/>
                  </a:cubicBezTo>
                  <a:cubicBezTo>
                    <a:pt x="948" y="9539"/>
                    <a:pt x="1063" y="9867"/>
                    <a:pt x="1262" y="10136"/>
                  </a:cubicBezTo>
                  <a:cubicBezTo>
                    <a:pt x="527" y="10439"/>
                    <a:pt x="0" y="11163"/>
                    <a:pt x="0" y="12005"/>
                  </a:cubicBezTo>
                  <a:lnTo>
                    <a:pt x="0" y="13407"/>
                  </a:lnTo>
                  <a:cubicBezTo>
                    <a:pt x="0" y="13629"/>
                    <a:pt x="177" y="13817"/>
                    <a:pt x="410" y="13817"/>
                  </a:cubicBezTo>
                  <a:lnTo>
                    <a:pt x="4721" y="13817"/>
                  </a:lnTo>
                  <a:cubicBezTo>
                    <a:pt x="4946" y="13817"/>
                    <a:pt x="5120" y="13629"/>
                    <a:pt x="5120" y="13407"/>
                  </a:cubicBezTo>
                  <a:lnTo>
                    <a:pt x="5120" y="12380"/>
                  </a:lnTo>
                  <a:cubicBezTo>
                    <a:pt x="5869" y="12263"/>
                    <a:pt x="6511" y="11831"/>
                    <a:pt x="6895" y="11211"/>
                  </a:cubicBezTo>
                  <a:cubicBezTo>
                    <a:pt x="7294" y="11831"/>
                    <a:pt x="7936" y="12263"/>
                    <a:pt x="8685" y="12380"/>
                  </a:cubicBezTo>
                  <a:lnTo>
                    <a:pt x="8685" y="13407"/>
                  </a:lnTo>
                  <a:cubicBezTo>
                    <a:pt x="8685" y="13629"/>
                    <a:pt x="8859" y="13817"/>
                    <a:pt x="9084" y="13817"/>
                  </a:cubicBezTo>
                  <a:lnTo>
                    <a:pt x="13395" y="13817"/>
                  </a:lnTo>
                  <a:cubicBezTo>
                    <a:pt x="13617" y="13817"/>
                    <a:pt x="13805" y="13629"/>
                    <a:pt x="13805" y="13407"/>
                  </a:cubicBezTo>
                  <a:lnTo>
                    <a:pt x="13805" y="12005"/>
                  </a:lnTo>
                  <a:cubicBezTo>
                    <a:pt x="13805" y="11163"/>
                    <a:pt x="13278" y="10439"/>
                    <a:pt x="12543" y="10136"/>
                  </a:cubicBezTo>
                  <a:cubicBezTo>
                    <a:pt x="12764" y="9842"/>
                    <a:pt x="12882" y="9480"/>
                    <a:pt x="12857" y="9095"/>
                  </a:cubicBezTo>
                  <a:cubicBezTo>
                    <a:pt x="12812" y="8254"/>
                    <a:pt x="12111" y="7575"/>
                    <a:pt x="11269" y="7564"/>
                  </a:cubicBezTo>
                  <a:cubicBezTo>
                    <a:pt x="11262" y="7564"/>
                    <a:pt x="11255" y="7564"/>
                    <a:pt x="11248" y="7564"/>
                  </a:cubicBezTo>
                  <a:cubicBezTo>
                    <a:pt x="10357" y="7564"/>
                    <a:pt x="9619" y="8283"/>
                    <a:pt x="9619" y="9177"/>
                  </a:cubicBezTo>
                  <a:cubicBezTo>
                    <a:pt x="9619" y="9469"/>
                    <a:pt x="9701" y="9749"/>
                    <a:pt x="9841" y="9982"/>
                  </a:cubicBezTo>
                  <a:lnTo>
                    <a:pt x="9084" y="9982"/>
                  </a:lnTo>
                  <a:cubicBezTo>
                    <a:pt x="8999" y="9982"/>
                    <a:pt x="8918" y="9912"/>
                    <a:pt x="8918" y="9830"/>
                  </a:cubicBezTo>
                  <a:lnTo>
                    <a:pt x="8918" y="8778"/>
                  </a:lnTo>
                  <a:cubicBezTo>
                    <a:pt x="8918" y="8369"/>
                    <a:pt x="8733" y="8007"/>
                    <a:pt x="8427" y="7785"/>
                  </a:cubicBezTo>
                  <a:cubicBezTo>
                    <a:pt x="8464" y="7682"/>
                    <a:pt x="8497" y="7553"/>
                    <a:pt x="8497" y="7424"/>
                  </a:cubicBezTo>
                  <a:lnTo>
                    <a:pt x="8497" y="6290"/>
                  </a:lnTo>
                  <a:cubicBezTo>
                    <a:pt x="8497" y="6010"/>
                    <a:pt x="8638" y="5729"/>
                    <a:pt x="8884" y="5519"/>
                  </a:cubicBezTo>
                  <a:cubicBezTo>
                    <a:pt x="9608" y="4921"/>
                    <a:pt x="10018" y="4057"/>
                    <a:pt x="10018" y="3123"/>
                  </a:cubicBezTo>
                  <a:cubicBezTo>
                    <a:pt x="10018" y="1403"/>
                    <a:pt x="8615" y="1"/>
                    <a:pt x="6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Imagem Conceitual LUMEN-SAFE</a:t>
            </a:r>
            <a:endParaRPr/>
          </a:p>
        </p:txBody>
      </p:sp>
      <p:pic>
        <p:nvPicPr>
          <p:cNvPr id="924" name="Google Shape;924;p37" title="WhatsApp Image 2025-06-12 at 22.25.45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925" y="1154400"/>
            <a:ext cx="3492324" cy="355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37" title="WhatsApp Image 2025-06-13 at 13.35.0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750" y="1083650"/>
            <a:ext cx="3100184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8"/>
          <p:cNvSpPr txBox="1"/>
          <p:nvPr>
            <p:ph idx="2" type="subTitle"/>
          </p:nvPr>
        </p:nvSpPr>
        <p:spPr>
          <a:xfrm>
            <a:off x="720006" y="1729934"/>
            <a:ext cx="19860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Projeto-piloto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Iniciativa privada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Versões acessíveis</a:t>
            </a:r>
            <a:endParaRPr/>
          </a:p>
        </p:txBody>
      </p:sp>
      <p:sp>
        <p:nvSpPr>
          <p:cNvPr id="932" name="Google Shape;932;p38"/>
          <p:cNvSpPr txBox="1"/>
          <p:nvPr>
            <p:ph idx="7" type="subTitle"/>
          </p:nvPr>
        </p:nvSpPr>
        <p:spPr>
          <a:xfrm>
            <a:off x="767200" y="3082550"/>
            <a:ext cx="34248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-Reinventar o espaço urbano de maneira mais eficiente, sustentável e centrada no bem-estar coletivo.</a:t>
            </a:r>
            <a:endParaRPr sz="1100"/>
          </a:p>
        </p:txBody>
      </p:sp>
      <p:sp>
        <p:nvSpPr>
          <p:cNvPr id="933" name="Google Shape;933;p38"/>
          <p:cNvSpPr txBox="1"/>
          <p:nvPr>
            <p:ph idx="8" type="subTitle"/>
          </p:nvPr>
        </p:nvSpPr>
        <p:spPr>
          <a:xfrm>
            <a:off x="720006" y="1264933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Futuro</a:t>
            </a:r>
            <a:endParaRPr/>
          </a:p>
        </p:txBody>
      </p:sp>
      <p:sp>
        <p:nvSpPr>
          <p:cNvPr id="934" name="Google Shape;934;p38"/>
          <p:cNvSpPr txBox="1"/>
          <p:nvPr>
            <p:ph idx="9" type="subTitle"/>
          </p:nvPr>
        </p:nvSpPr>
        <p:spPr>
          <a:xfrm>
            <a:off x="3713925" y="1264933"/>
            <a:ext cx="1978200" cy="46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Limitações</a:t>
            </a:r>
            <a:r>
              <a:rPr lang="en"/>
              <a:t> </a:t>
            </a:r>
            <a:endParaRPr/>
          </a:p>
        </p:txBody>
      </p:sp>
      <p:sp>
        <p:nvSpPr>
          <p:cNvPr id="935" name="Google Shape;935;p38"/>
          <p:cNvSpPr txBox="1"/>
          <p:nvPr>
            <p:ph idx="5" type="subTitle"/>
          </p:nvPr>
        </p:nvSpPr>
        <p:spPr>
          <a:xfrm>
            <a:off x="3563275" y="1729925"/>
            <a:ext cx="25005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Investimento inicial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Infraestrutura existente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Manutenção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OBRIGADA</a:t>
            </a:r>
            <a:endParaRPr/>
          </a:p>
        </p:txBody>
      </p:sp>
      <p:sp>
        <p:nvSpPr>
          <p:cNvPr id="941" name="Google Shape;941;p39"/>
          <p:cNvSpPr/>
          <p:nvPr/>
        </p:nvSpPr>
        <p:spPr>
          <a:xfrm rot="5400000">
            <a:off x="5960295" y="4190447"/>
            <a:ext cx="2997102" cy="353913"/>
          </a:xfrm>
          <a:custGeom>
            <a:rect b="b" l="l" r="r" t="t"/>
            <a:pathLst>
              <a:path extrusionOk="0" h="30569" w="258873">
                <a:moveTo>
                  <a:pt x="0" y="0"/>
                </a:moveTo>
                <a:lnTo>
                  <a:pt x="76910" y="0"/>
                </a:lnTo>
                <a:lnTo>
                  <a:pt x="107480" y="30569"/>
                </a:lnTo>
                <a:lnTo>
                  <a:pt x="167406" y="30569"/>
                </a:lnTo>
                <a:lnTo>
                  <a:pt x="176418" y="14960"/>
                </a:lnTo>
                <a:lnTo>
                  <a:pt x="258873" y="14960"/>
                </a:lnTo>
                <a:lnTo>
                  <a:pt x="258873" y="1091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942" name="Google Shape;942;p39"/>
          <p:cNvGrpSpPr/>
          <p:nvPr/>
        </p:nvGrpSpPr>
        <p:grpSpPr>
          <a:xfrm rot="10800000">
            <a:off x="7281900" y="4129800"/>
            <a:ext cx="3859204" cy="615399"/>
            <a:chOff x="-6675" y="307100"/>
            <a:chExt cx="9140700" cy="4634025"/>
          </a:xfrm>
        </p:grpSpPr>
        <p:cxnSp>
          <p:nvCxnSpPr>
            <p:cNvPr id="943" name="Google Shape;943;p39"/>
            <p:cNvCxnSpPr/>
            <p:nvPr/>
          </p:nvCxnSpPr>
          <p:spPr>
            <a:xfrm>
              <a:off x="-6675" y="30710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4" name="Google Shape;944;p39"/>
            <p:cNvCxnSpPr/>
            <p:nvPr/>
          </p:nvCxnSpPr>
          <p:spPr>
            <a:xfrm>
              <a:off x="-6675" y="133688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5" name="Google Shape;945;p39"/>
            <p:cNvCxnSpPr/>
            <p:nvPr/>
          </p:nvCxnSpPr>
          <p:spPr>
            <a:xfrm>
              <a:off x="-6675" y="82199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6" name="Google Shape;946;p39"/>
            <p:cNvCxnSpPr/>
            <p:nvPr/>
          </p:nvCxnSpPr>
          <p:spPr>
            <a:xfrm>
              <a:off x="-6675" y="185177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7" name="Google Shape;947;p39"/>
            <p:cNvCxnSpPr/>
            <p:nvPr/>
          </p:nvCxnSpPr>
          <p:spPr>
            <a:xfrm>
              <a:off x="-6675" y="2366667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8" name="Google Shape;948;p39"/>
            <p:cNvCxnSpPr/>
            <p:nvPr/>
          </p:nvCxnSpPr>
          <p:spPr>
            <a:xfrm>
              <a:off x="-6675" y="2881558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" name="Google Shape;949;p39"/>
            <p:cNvCxnSpPr/>
            <p:nvPr/>
          </p:nvCxnSpPr>
          <p:spPr>
            <a:xfrm>
              <a:off x="-6675" y="339645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0" name="Google Shape;950;p39"/>
            <p:cNvCxnSpPr/>
            <p:nvPr/>
          </p:nvCxnSpPr>
          <p:spPr>
            <a:xfrm>
              <a:off x="-6675" y="391134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1" name="Google Shape;951;p39"/>
            <p:cNvCxnSpPr/>
            <p:nvPr/>
          </p:nvCxnSpPr>
          <p:spPr>
            <a:xfrm>
              <a:off x="-6675" y="442623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2" name="Google Shape;952;p39"/>
            <p:cNvCxnSpPr/>
            <p:nvPr/>
          </p:nvCxnSpPr>
          <p:spPr>
            <a:xfrm>
              <a:off x="-6675" y="494112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53" name="Google Shape;953;p39"/>
          <p:cNvGrpSpPr/>
          <p:nvPr/>
        </p:nvGrpSpPr>
        <p:grpSpPr>
          <a:xfrm>
            <a:off x="5923458" y="1569341"/>
            <a:ext cx="3360485" cy="1171564"/>
            <a:chOff x="5923458" y="2066691"/>
            <a:chExt cx="3360485" cy="1171564"/>
          </a:xfrm>
        </p:grpSpPr>
        <p:grpSp>
          <p:nvGrpSpPr>
            <p:cNvPr id="954" name="Google Shape;954;p39"/>
            <p:cNvGrpSpPr/>
            <p:nvPr/>
          </p:nvGrpSpPr>
          <p:grpSpPr>
            <a:xfrm rot="-5400000">
              <a:off x="7132284" y="1086595"/>
              <a:ext cx="942834" cy="3360485"/>
              <a:chOff x="6777434" y="2296620"/>
              <a:chExt cx="942834" cy="3360485"/>
            </a:xfrm>
          </p:grpSpPr>
          <p:grpSp>
            <p:nvGrpSpPr>
              <p:cNvPr id="955" name="Google Shape;955;p39"/>
              <p:cNvGrpSpPr/>
              <p:nvPr/>
            </p:nvGrpSpPr>
            <p:grpSpPr>
              <a:xfrm rot="10800000">
                <a:off x="6777434" y="2296620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956" name="Google Shape;956;p39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57" name="Google Shape;957;p39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58" name="Google Shape;958;p39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9" name="Google Shape;959;p39"/>
              <p:cNvSpPr/>
              <p:nvPr/>
            </p:nvSpPr>
            <p:spPr>
              <a:xfrm>
                <a:off x="7680212" y="3999936"/>
                <a:ext cx="40056" cy="440880"/>
              </a:xfrm>
              <a:custGeom>
                <a:rect b="b" l="l" r="r" t="t"/>
                <a:pathLst>
                  <a:path extrusionOk="0" h="12620" w="1146">
                    <a:moveTo>
                      <a:pt x="573" y="1"/>
                    </a:moveTo>
                    <a:cubicBezTo>
                      <a:pt x="240" y="1"/>
                      <a:pt x="1" y="240"/>
                      <a:pt x="1" y="573"/>
                    </a:cubicBezTo>
                    <a:lnTo>
                      <a:pt x="1" y="12046"/>
                    </a:lnTo>
                    <a:cubicBezTo>
                      <a:pt x="1" y="12351"/>
                      <a:pt x="240" y="12619"/>
                      <a:pt x="573" y="12619"/>
                    </a:cubicBezTo>
                    <a:cubicBezTo>
                      <a:pt x="878" y="12619"/>
                      <a:pt x="1146" y="12351"/>
                      <a:pt x="1146" y="12046"/>
                    </a:cubicBezTo>
                    <a:lnTo>
                      <a:pt x="1146" y="573"/>
                    </a:lnTo>
                    <a:cubicBezTo>
                      <a:pt x="1146" y="240"/>
                      <a:pt x="878" y="1"/>
                      <a:pt x="5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9"/>
              <p:cNvSpPr/>
              <p:nvPr/>
            </p:nvSpPr>
            <p:spPr>
              <a:xfrm rot="10800000">
                <a:off x="7160463" y="4347766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9"/>
              <p:cNvSpPr/>
              <p:nvPr/>
            </p:nvSpPr>
            <p:spPr>
              <a:xfrm rot="10800000">
                <a:off x="6933883" y="3613321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2" name="Google Shape;962;p39"/>
            <p:cNvGrpSpPr/>
            <p:nvPr/>
          </p:nvGrpSpPr>
          <p:grpSpPr>
            <a:xfrm rot="5400000">
              <a:off x="7005414" y="2134696"/>
              <a:ext cx="493321" cy="357312"/>
              <a:chOff x="1722354" y="229144"/>
              <a:chExt cx="1748744" cy="1266614"/>
            </a:xfrm>
          </p:grpSpPr>
          <p:sp>
            <p:nvSpPr>
              <p:cNvPr id="963" name="Google Shape;963;p39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9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65" name="Google Shape;965;p39"/>
          <p:cNvSpPr txBox="1"/>
          <p:nvPr>
            <p:ph idx="4294967295" type="subTitle"/>
          </p:nvPr>
        </p:nvSpPr>
        <p:spPr>
          <a:xfrm>
            <a:off x="720000" y="25717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CAIO O COELHO JATOBÁ         823160685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DAVI EMANUEL S ADRIANO      823149648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MARIA LUIZA S KODAMA           823128136</a:t>
            </a:r>
            <a:endParaRPr b="1"/>
          </a:p>
        </p:txBody>
      </p:sp>
      <p:sp>
        <p:nvSpPr>
          <p:cNvPr id="966" name="Google Shape;966;p39"/>
          <p:cNvSpPr txBox="1"/>
          <p:nvPr>
            <p:ph idx="4294967295" type="title"/>
          </p:nvPr>
        </p:nvSpPr>
        <p:spPr>
          <a:xfrm>
            <a:off x="720000" y="1017725"/>
            <a:ext cx="2441700" cy="14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ENGENHARIA DE SOFTWARE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67" name="Google Shape;96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783" y="72599"/>
            <a:ext cx="2013317" cy="61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6"/>
          <p:cNvSpPr txBox="1"/>
          <p:nvPr>
            <p:ph idx="8" type="subTitle"/>
          </p:nvPr>
        </p:nvSpPr>
        <p:spPr>
          <a:xfrm>
            <a:off x="4138444" y="1893494"/>
            <a:ext cx="3133500" cy="5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REFERENCIAL TEÓRICO</a:t>
            </a:r>
            <a:endParaRPr/>
          </a:p>
        </p:txBody>
      </p:sp>
      <p:sp>
        <p:nvSpPr>
          <p:cNvPr id="695" name="Google Shape;695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696" name="Google Shape;696;p26"/>
          <p:cNvSpPr txBox="1"/>
          <p:nvPr>
            <p:ph idx="2" type="title"/>
          </p:nvPr>
        </p:nvSpPr>
        <p:spPr>
          <a:xfrm>
            <a:off x="3177349" y="1199524"/>
            <a:ext cx="8472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97" name="Google Shape;697;p26"/>
          <p:cNvSpPr txBox="1"/>
          <p:nvPr>
            <p:ph idx="4" type="title"/>
          </p:nvPr>
        </p:nvSpPr>
        <p:spPr>
          <a:xfrm>
            <a:off x="3177349" y="1891299"/>
            <a:ext cx="8472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98" name="Google Shape;698;p26"/>
          <p:cNvSpPr txBox="1"/>
          <p:nvPr>
            <p:ph idx="6" type="title"/>
          </p:nvPr>
        </p:nvSpPr>
        <p:spPr>
          <a:xfrm>
            <a:off x="3177349" y="2583073"/>
            <a:ext cx="8472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99" name="Google Shape;699;p26"/>
          <p:cNvSpPr txBox="1"/>
          <p:nvPr>
            <p:ph idx="1" type="subTitle"/>
          </p:nvPr>
        </p:nvSpPr>
        <p:spPr>
          <a:xfrm>
            <a:off x="4138444" y="1201718"/>
            <a:ext cx="3133500" cy="5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700" name="Google Shape;700;p26"/>
          <p:cNvSpPr txBox="1"/>
          <p:nvPr>
            <p:ph idx="9" type="subTitle"/>
          </p:nvPr>
        </p:nvSpPr>
        <p:spPr>
          <a:xfrm>
            <a:off x="4138444" y="2585271"/>
            <a:ext cx="3133500" cy="59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grpSp>
        <p:nvGrpSpPr>
          <p:cNvPr id="701" name="Google Shape;701;p26"/>
          <p:cNvGrpSpPr/>
          <p:nvPr/>
        </p:nvGrpSpPr>
        <p:grpSpPr>
          <a:xfrm>
            <a:off x="1339375" y="1762000"/>
            <a:ext cx="1193310" cy="3463350"/>
            <a:chOff x="472500" y="1762000"/>
            <a:chExt cx="1193310" cy="3463350"/>
          </a:xfrm>
        </p:grpSpPr>
        <p:grpSp>
          <p:nvGrpSpPr>
            <p:cNvPr id="702" name="Google Shape;702;p26"/>
            <p:cNvGrpSpPr/>
            <p:nvPr/>
          </p:nvGrpSpPr>
          <p:grpSpPr>
            <a:xfrm rot="10800000">
              <a:off x="1172489" y="4265721"/>
              <a:ext cx="493321" cy="357312"/>
              <a:chOff x="1722354" y="229144"/>
              <a:chExt cx="1748744" cy="1266614"/>
            </a:xfrm>
          </p:grpSpPr>
          <p:sp>
            <p:nvSpPr>
              <p:cNvPr id="703" name="Google Shape;703;p26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26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5" name="Google Shape;705;p26"/>
            <p:cNvSpPr/>
            <p:nvPr/>
          </p:nvSpPr>
          <p:spPr>
            <a:xfrm>
              <a:off x="472500" y="1762000"/>
              <a:ext cx="700000" cy="3463350"/>
            </a:xfrm>
            <a:custGeom>
              <a:rect b="b" l="l" r="r" t="t"/>
              <a:pathLst>
                <a:path extrusionOk="0" h="138534" w="28000">
                  <a:moveTo>
                    <a:pt x="0" y="0"/>
                  </a:moveTo>
                  <a:lnTo>
                    <a:pt x="0" y="65749"/>
                  </a:lnTo>
                  <a:lnTo>
                    <a:pt x="28000" y="81915"/>
                  </a:lnTo>
                  <a:lnTo>
                    <a:pt x="28000" y="109663"/>
                  </a:lnTo>
                  <a:lnTo>
                    <a:pt x="17964" y="115457"/>
                  </a:lnTo>
                  <a:lnTo>
                    <a:pt x="17964" y="138534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7"/>
          <p:cNvSpPr txBox="1"/>
          <p:nvPr>
            <p:ph type="title"/>
          </p:nvPr>
        </p:nvSpPr>
        <p:spPr>
          <a:xfrm>
            <a:off x="2233550" y="65450"/>
            <a:ext cx="1854300" cy="5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INTRODUÇÃO</a:t>
            </a:r>
            <a:endParaRPr sz="1800"/>
          </a:p>
        </p:txBody>
      </p:sp>
      <p:sp>
        <p:nvSpPr>
          <p:cNvPr id="711" name="Google Shape;711;p27"/>
          <p:cNvSpPr/>
          <p:nvPr/>
        </p:nvSpPr>
        <p:spPr>
          <a:xfrm rot="-5400000">
            <a:off x="12564" y="1693600"/>
            <a:ext cx="318271" cy="173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712" name="Google Shape;712;p27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713" name="Google Shape;713;p27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14" name="Google Shape;714;p27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5" name="Google Shape;715;p27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6" name="Google Shape;716;p27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27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18" name="Google Shape;718;p27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9" name="Google Shape;719;p27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20" name="Google Shape;720;p27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27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722" name="Google Shape;7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2570" y="517179"/>
            <a:ext cx="484179" cy="400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3" name="Google Shape;723;p27"/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24" name="Google Shape;724;p27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7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7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" name="Google Shape;727;p27"/>
          <p:cNvSpPr txBox="1"/>
          <p:nvPr/>
        </p:nvSpPr>
        <p:spPr>
          <a:xfrm>
            <a:off x="0" y="2132500"/>
            <a:ext cx="3852300" cy="26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Superlotação das Centrais de Atendimento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Falta de Precisão na Localização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Trânsito e Mobilidade Urbana Caótica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Limitações Tecnológicas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Subnotificação e Falta de Priorização.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8" name="Google Shape;728;p27"/>
          <p:cNvSpPr txBox="1"/>
          <p:nvPr/>
        </p:nvSpPr>
        <p:spPr>
          <a:xfrm>
            <a:off x="413175" y="1580225"/>
            <a:ext cx="3360600" cy="400200"/>
          </a:xfrm>
          <a:prstGeom prst="rect">
            <a:avLst/>
          </a:prstGeom>
          <a:solidFill>
            <a:srgbClr val="FFFFFF">
              <a:alpha val="7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CONTEXTO DO DESAFIO:</a:t>
            </a:r>
            <a:endParaRPr sz="17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29" name="Google Shape;729;p27"/>
          <p:cNvSpPr txBox="1"/>
          <p:nvPr/>
        </p:nvSpPr>
        <p:spPr>
          <a:xfrm>
            <a:off x="3773775" y="3496650"/>
            <a:ext cx="3852300" cy="8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Fórum Brasileiro de Segurança Pública (2023) revelam que apenas 35% dos crimes violentos são resolvidos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30" name="Google Shape;7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688" y="1765835"/>
            <a:ext cx="997697" cy="1585044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27"/>
          <p:cNvSpPr txBox="1"/>
          <p:nvPr>
            <p:ph idx="2" type="title"/>
          </p:nvPr>
        </p:nvSpPr>
        <p:spPr>
          <a:xfrm>
            <a:off x="5110375" y="1671297"/>
            <a:ext cx="1362300" cy="18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/>
          <p:nvPr>
            <p:ph idx="2" type="title"/>
          </p:nvPr>
        </p:nvSpPr>
        <p:spPr>
          <a:xfrm>
            <a:off x="956825" y="1510025"/>
            <a:ext cx="30264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Postes inteligentes  LUMEN-SAFE</a:t>
            </a:r>
            <a:endParaRPr sz="2000"/>
          </a:p>
        </p:txBody>
      </p:sp>
      <p:sp>
        <p:nvSpPr>
          <p:cNvPr id="737" name="Google Shape;737;p28"/>
          <p:cNvSpPr txBox="1"/>
          <p:nvPr>
            <p:ph idx="3" type="subTitle"/>
          </p:nvPr>
        </p:nvSpPr>
        <p:spPr>
          <a:xfrm>
            <a:off x="713225" y="2403125"/>
            <a:ext cx="4109400" cy="25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Pontos estratégicos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Alta visualizacao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solidFill>
                  <a:srgbClr val="F8FAFF"/>
                </a:solidFill>
                <a:latin typeface="Arial"/>
                <a:ea typeface="Arial"/>
                <a:cs typeface="Arial"/>
                <a:sym typeface="Arial"/>
              </a:rPr>
              <a:t>Postes de Luz com "Cérebro"</a:t>
            </a:r>
            <a:endParaRPr sz="1200">
              <a:solidFill>
                <a:srgbClr val="F8FA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Clr>
                <a:srgbClr val="F8FA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8FAFF"/>
                </a:solidFill>
                <a:latin typeface="Arial"/>
                <a:ea typeface="Arial"/>
                <a:cs typeface="Arial"/>
                <a:sym typeface="Arial"/>
              </a:rPr>
              <a:t>IA integrada</a:t>
            </a:r>
            <a:endParaRPr sz="1200">
              <a:solidFill>
                <a:srgbClr val="F8FA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Clr>
                <a:srgbClr val="F8FA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Painel de Controle para Autoridades</a:t>
            </a:r>
            <a:endParaRPr sz="1200">
              <a:solidFill>
                <a:srgbClr val="F8FA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Clr>
                <a:srgbClr val="F8FA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Sistema Autossustentável</a:t>
            </a:r>
            <a:endParaRPr sz="1200">
              <a:solidFill>
                <a:srgbClr val="F8FA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Clr>
                <a:srgbClr val="F8FA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Assistente de segurança pública</a:t>
            </a:r>
            <a:endParaRPr sz="1200">
              <a:solidFill>
                <a:srgbClr val="F8FA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Clr>
                <a:srgbClr val="F8FA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Poste vigilante</a:t>
            </a:r>
            <a:endParaRPr sz="1200">
              <a:solidFill>
                <a:srgbClr val="F8FA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738" name="Google Shape;738;p28"/>
          <p:cNvGrpSpPr/>
          <p:nvPr/>
        </p:nvGrpSpPr>
        <p:grpSpPr>
          <a:xfrm>
            <a:off x="6361493" y="-3869887"/>
            <a:ext cx="2394072" cy="6005438"/>
            <a:chOff x="6361493" y="-3627137"/>
            <a:chExt cx="2394072" cy="6005438"/>
          </a:xfrm>
        </p:grpSpPr>
        <p:grpSp>
          <p:nvGrpSpPr>
            <p:cNvPr id="739" name="Google Shape;739;p28"/>
            <p:cNvGrpSpPr/>
            <p:nvPr/>
          </p:nvGrpSpPr>
          <p:grpSpPr>
            <a:xfrm>
              <a:off x="6361493" y="-1981255"/>
              <a:ext cx="681217" cy="3360485"/>
              <a:chOff x="1337800" y="-2525590"/>
              <a:chExt cx="1498167" cy="7390555"/>
            </a:xfrm>
          </p:grpSpPr>
          <p:cxnSp>
            <p:nvCxnSpPr>
              <p:cNvPr id="740" name="Google Shape;740;p2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1" name="Google Shape;741;p2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42" name="Google Shape;742;p2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3" name="Google Shape;743;p28"/>
            <p:cNvSpPr/>
            <p:nvPr/>
          </p:nvSpPr>
          <p:spPr>
            <a:xfrm rot="10800000">
              <a:off x="6784218" y="-3627137"/>
              <a:ext cx="1971347" cy="6005438"/>
            </a:xfrm>
            <a:custGeom>
              <a:rect b="b" l="l" r="r" t="t"/>
              <a:pathLst>
                <a:path extrusionOk="0" h="191668" w="62917">
                  <a:moveTo>
                    <a:pt x="0" y="0"/>
                  </a:moveTo>
                  <a:lnTo>
                    <a:pt x="0" y="21836"/>
                  </a:lnTo>
                  <a:lnTo>
                    <a:pt x="38334" y="60169"/>
                  </a:lnTo>
                  <a:lnTo>
                    <a:pt x="38334" y="81762"/>
                  </a:lnTo>
                  <a:lnTo>
                    <a:pt x="22442" y="97654"/>
                  </a:lnTo>
                  <a:lnTo>
                    <a:pt x="22442" y="116457"/>
                  </a:lnTo>
                  <a:lnTo>
                    <a:pt x="62917" y="139825"/>
                  </a:lnTo>
                  <a:lnTo>
                    <a:pt x="62917" y="19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744" name="Google Shape;744;p28"/>
          <p:cNvSpPr/>
          <p:nvPr/>
        </p:nvSpPr>
        <p:spPr>
          <a:xfrm rot="-5400000">
            <a:off x="1025389" y="2694259"/>
            <a:ext cx="200125" cy="206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28"/>
          <p:cNvSpPr/>
          <p:nvPr/>
        </p:nvSpPr>
        <p:spPr>
          <a:xfrm rot="-5400000">
            <a:off x="2237489" y="345550"/>
            <a:ext cx="318271" cy="173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746" name="Google Shape;746;p28"/>
          <p:cNvSpPr txBox="1"/>
          <p:nvPr/>
        </p:nvSpPr>
        <p:spPr>
          <a:xfrm>
            <a:off x="2638100" y="232175"/>
            <a:ext cx="4001700" cy="400200"/>
          </a:xfrm>
          <a:prstGeom prst="rect">
            <a:avLst/>
          </a:prstGeom>
          <a:solidFill>
            <a:srgbClr val="FFFFFF">
              <a:alpha val="7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Soluções </a:t>
            </a: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tecnológicas</a:t>
            </a: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 propostas</a:t>
            </a:r>
            <a:endParaRPr sz="17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747" name="Google Shape;7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144" y="1221525"/>
            <a:ext cx="896700" cy="924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8" name="Google Shape;748;p28"/>
          <p:cNvGrpSpPr/>
          <p:nvPr/>
        </p:nvGrpSpPr>
        <p:grpSpPr>
          <a:xfrm>
            <a:off x="6639800" y="259700"/>
            <a:ext cx="348375" cy="345150"/>
            <a:chOff x="7007038" y="1564575"/>
            <a:chExt cx="348375" cy="345150"/>
          </a:xfrm>
        </p:grpSpPr>
        <p:sp>
          <p:nvSpPr>
            <p:cNvPr id="749" name="Google Shape;749;p28"/>
            <p:cNvSpPr/>
            <p:nvPr/>
          </p:nvSpPr>
          <p:spPr>
            <a:xfrm>
              <a:off x="7007038" y="1762000"/>
              <a:ext cx="348375" cy="147725"/>
            </a:xfrm>
            <a:custGeom>
              <a:rect b="b" l="l" r="r" t="t"/>
              <a:pathLst>
                <a:path extrusionOk="0" h="5909" w="13935">
                  <a:moveTo>
                    <a:pt x="1942" y="1058"/>
                  </a:moveTo>
                  <a:lnTo>
                    <a:pt x="1942" y="5100"/>
                  </a:lnTo>
                  <a:lnTo>
                    <a:pt x="808" y="5100"/>
                  </a:lnTo>
                  <a:lnTo>
                    <a:pt x="808" y="1058"/>
                  </a:lnTo>
                  <a:close/>
                  <a:moveTo>
                    <a:pt x="12525" y="807"/>
                  </a:moveTo>
                  <a:cubicBezTo>
                    <a:pt x="12673" y="807"/>
                    <a:pt x="12818" y="880"/>
                    <a:pt x="12905" y="1010"/>
                  </a:cubicBezTo>
                  <a:cubicBezTo>
                    <a:pt x="13045" y="1198"/>
                    <a:pt x="13011" y="1453"/>
                    <a:pt x="12849" y="1605"/>
                  </a:cubicBezTo>
                  <a:lnTo>
                    <a:pt x="10018" y="4318"/>
                  </a:lnTo>
                  <a:cubicBezTo>
                    <a:pt x="9494" y="4820"/>
                    <a:pt x="8792" y="5100"/>
                    <a:pt x="8066" y="5100"/>
                  </a:cubicBezTo>
                  <a:lnTo>
                    <a:pt x="2750" y="5100"/>
                  </a:lnTo>
                  <a:lnTo>
                    <a:pt x="2750" y="1815"/>
                  </a:lnTo>
                  <a:lnTo>
                    <a:pt x="3274" y="1571"/>
                  </a:lnTo>
                  <a:cubicBezTo>
                    <a:pt x="3537" y="1450"/>
                    <a:pt x="3818" y="1391"/>
                    <a:pt x="4099" y="1391"/>
                  </a:cubicBezTo>
                  <a:cubicBezTo>
                    <a:pt x="4442" y="1391"/>
                    <a:pt x="4784" y="1480"/>
                    <a:pt x="5086" y="1653"/>
                  </a:cubicBezTo>
                  <a:cubicBezTo>
                    <a:pt x="5507" y="1899"/>
                    <a:pt x="5987" y="2026"/>
                    <a:pt x="6478" y="2026"/>
                  </a:cubicBezTo>
                  <a:lnTo>
                    <a:pt x="8416" y="2026"/>
                  </a:lnTo>
                  <a:cubicBezTo>
                    <a:pt x="8615" y="2026"/>
                    <a:pt x="8803" y="2166"/>
                    <a:pt x="8826" y="2376"/>
                  </a:cubicBezTo>
                  <a:cubicBezTo>
                    <a:pt x="8851" y="2612"/>
                    <a:pt x="8663" y="2811"/>
                    <a:pt x="8416" y="2811"/>
                  </a:cubicBezTo>
                  <a:lnTo>
                    <a:pt x="5821" y="2834"/>
                  </a:lnTo>
                  <a:cubicBezTo>
                    <a:pt x="5589" y="2834"/>
                    <a:pt x="5401" y="3033"/>
                    <a:pt x="5415" y="3254"/>
                  </a:cubicBezTo>
                  <a:cubicBezTo>
                    <a:pt x="5426" y="3476"/>
                    <a:pt x="5611" y="3639"/>
                    <a:pt x="5835" y="3639"/>
                  </a:cubicBezTo>
                  <a:lnTo>
                    <a:pt x="8416" y="3639"/>
                  </a:lnTo>
                  <a:cubicBezTo>
                    <a:pt x="8966" y="3639"/>
                    <a:pt x="9435" y="3277"/>
                    <a:pt x="9586" y="2763"/>
                  </a:cubicBezTo>
                  <a:lnTo>
                    <a:pt x="12262" y="892"/>
                  </a:lnTo>
                  <a:cubicBezTo>
                    <a:pt x="12342" y="835"/>
                    <a:pt x="12434" y="807"/>
                    <a:pt x="12525" y="807"/>
                  </a:cubicBezTo>
                  <a:close/>
                  <a:moveTo>
                    <a:pt x="12521" y="1"/>
                  </a:moveTo>
                  <a:cubicBezTo>
                    <a:pt x="12269" y="1"/>
                    <a:pt x="12017" y="74"/>
                    <a:pt x="11797" y="227"/>
                  </a:cubicBezTo>
                  <a:lnTo>
                    <a:pt x="9482" y="1852"/>
                  </a:lnTo>
                  <a:cubicBezTo>
                    <a:pt x="9283" y="1479"/>
                    <a:pt x="8874" y="1220"/>
                    <a:pt x="8416" y="1220"/>
                  </a:cubicBezTo>
                  <a:lnTo>
                    <a:pt x="6467" y="1220"/>
                  </a:lnTo>
                  <a:cubicBezTo>
                    <a:pt x="6127" y="1220"/>
                    <a:pt x="5788" y="1114"/>
                    <a:pt x="5496" y="940"/>
                  </a:cubicBezTo>
                  <a:cubicBezTo>
                    <a:pt x="5068" y="684"/>
                    <a:pt x="4587" y="554"/>
                    <a:pt x="4103" y="554"/>
                  </a:cubicBezTo>
                  <a:cubicBezTo>
                    <a:pt x="3702" y="554"/>
                    <a:pt x="3300" y="643"/>
                    <a:pt x="2923" y="822"/>
                  </a:cubicBezTo>
                  <a:lnTo>
                    <a:pt x="2750" y="903"/>
                  </a:lnTo>
                  <a:lnTo>
                    <a:pt x="2750" y="648"/>
                  </a:lnTo>
                  <a:cubicBezTo>
                    <a:pt x="2750" y="427"/>
                    <a:pt x="2573" y="250"/>
                    <a:pt x="2351" y="250"/>
                  </a:cubicBezTo>
                  <a:lnTo>
                    <a:pt x="410" y="250"/>
                  </a:lnTo>
                  <a:cubicBezTo>
                    <a:pt x="177" y="250"/>
                    <a:pt x="0" y="427"/>
                    <a:pt x="0" y="648"/>
                  </a:cubicBezTo>
                  <a:lnTo>
                    <a:pt x="0" y="5499"/>
                  </a:lnTo>
                  <a:cubicBezTo>
                    <a:pt x="0" y="5731"/>
                    <a:pt x="177" y="5908"/>
                    <a:pt x="410" y="5908"/>
                  </a:cubicBezTo>
                  <a:lnTo>
                    <a:pt x="8066" y="5908"/>
                  </a:lnTo>
                  <a:cubicBezTo>
                    <a:pt x="9003" y="5908"/>
                    <a:pt x="9889" y="5546"/>
                    <a:pt x="10579" y="4901"/>
                  </a:cubicBezTo>
                  <a:lnTo>
                    <a:pt x="13410" y="2191"/>
                  </a:lnTo>
                  <a:cubicBezTo>
                    <a:pt x="13864" y="1759"/>
                    <a:pt x="13934" y="1069"/>
                    <a:pt x="13572" y="542"/>
                  </a:cubicBezTo>
                  <a:cubicBezTo>
                    <a:pt x="13320" y="189"/>
                    <a:pt x="12923" y="1"/>
                    <a:pt x="12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7115188" y="1564575"/>
              <a:ext cx="155775" cy="208950"/>
            </a:xfrm>
            <a:custGeom>
              <a:rect b="b" l="l" r="r" t="t"/>
              <a:pathLst>
                <a:path extrusionOk="0" h="8358" w="6231">
                  <a:moveTo>
                    <a:pt x="3122" y="805"/>
                  </a:moveTo>
                  <a:cubicBezTo>
                    <a:pt x="4385" y="805"/>
                    <a:pt x="5412" y="1835"/>
                    <a:pt x="5412" y="3097"/>
                  </a:cubicBezTo>
                  <a:cubicBezTo>
                    <a:pt x="5412" y="3787"/>
                    <a:pt x="5109" y="4430"/>
                    <a:pt x="4570" y="4862"/>
                  </a:cubicBezTo>
                  <a:cubicBezTo>
                    <a:pt x="4231" y="5154"/>
                    <a:pt x="4009" y="5530"/>
                    <a:pt x="3928" y="5939"/>
                  </a:cubicBezTo>
                  <a:lnTo>
                    <a:pt x="3518" y="5939"/>
                  </a:lnTo>
                  <a:lnTo>
                    <a:pt x="3518" y="3810"/>
                  </a:lnTo>
                  <a:lnTo>
                    <a:pt x="4208" y="3120"/>
                  </a:lnTo>
                  <a:cubicBezTo>
                    <a:pt x="4348" y="2979"/>
                    <a:pt x="4371" y="2747"/>
                    <a:pt x="4245" y="2584"/>
                  </a:cubicBezTo>
                  <a:cubicBezTo>
                    <a:pt x="4163" y="2478"/>
                    <a:pt x="4045" y="2425"/>
                    <a:pt x="3926" y="2425"/>
                  </a:cubicBezTo>
                  <a:cubicBezTo>
                    <a:pt x="3822" y="2425"/>
                    <a:pt x="3717" y="2466"/>
                    <a:pt x="3636" y="2547"/>
                  </a:cubicBezTo>
                  <a:lnTo>
                    <a:pt x="3122" y="3075"/>
                  </a:lnTo>
                  <a:lnTo>
                    <a:pt x="2595" y="2547"/>
                  </a:lnTo>
                  <a:cubicBezTo>
                    <a:pt x="2514" y="2466"/>
                    <a:pt x="2409" y="2425"/>
                    <a:pt x="2305" y="2425"/>
                  </a:cubicBezTo>
                  <a:cubicBezTo>
                    <a:pt x="2186" y="2425"/>
                    <a:pt x="2068" y="2478"/>
                    <a:pt x="1986" y="2584"/>
                  </a:cubicBezTo>
                  <a:cubicBezTo>
                    <a:pt x="1860" y="2747"/>
                    <a:pt x="1883" y="2979"/>
                    <a:pt x="2034" y="3120"/>
                  </a:cubicBezTo>
                  <a:lnTo>
                    <a:pt x="2713" y="3810"/>
                  </a:lnTo>
                  <a:lnTo>
                    <a:pt x="2713" y="5939"/>
                  </a:lnTo>
                  <a:lnTo>
                    <a:pt x="2315" y="5939"/>
                  </a:lnTo>
                  <a:cubicBezTo>
                    <a:pt x="2233" y="5530"/>
                    <a:pt x="2000" y="5154"/>
                    <a:pt x="1661" y="4862"/>
                  </a:cubicBezTo>
                  <a:cubicBezTo>
                    <a:pt x="1133" y="4430"/>
                    <a:pt x="831" y="3787"/>
                    <a:pt x="831" y="3097"/>
                  </a:cubicBezTo>
                  <a:cubicBezTo>
                    <a:pt x="831" y="1835"/>
                    <a:pt x="1846" y="805"/>
                    <a:pt x="3122" y="805"/>
                  </a:cubicBezTo>
                  <a:close/>
                  <a:moveTo>
                    <a:pt x="3894" y="6744"/>
                  </a:moveTo>
                  <a:lnTo>
                    <a:pt x="3894" y="7412"/>
                  </a:lnTo>
                  <a:cubicBezTo>
                    <a:pt x="3894" y="7493"/>
                    <a:pt x="3835" y="7552"/>
                    <a:pt x="3765" y="7552"/>
                  </a:cubicBezTo>
                  <a:lnTo>
                    <a:pt x="2466" y="7552"/>
                  </a:lnTo>
                  <a:cubicBezTo>
                    <a:pt x="2396" y="7552"/>
                    <a:pt x="2337" y="7493"/>
                    <a:pt x="2337" y="7412"/>
                  </a:cubicBezTo>
                  <a:lnTo>
                    <a:pt x="2337" y="6744"/>
                  </a:lnTo>
                  <a:close/>
                  <a:moveTo>
                    <a:pt x="3122" y="0"/>
                  </a:moveTo>
                  <a:cubicBezTo>
                    <a:pt x="1403" y="0"/>
                    <a:pt x="0" y="1392"/>
                    <a:pt x="0" y="3097"/>
                  </a:cubicBezTo>
                  <a:cubicBezTo>
                    <a:pt x="0" y="4031"/>
                    <a:pt x="421" y="4898"/>
                    <a:pt x="1133" y="5493"/>
                  </a:cubicBezTo>
                  <a:cubicBezTo>
                    <a:pt x="1380" y="5692"/>
                    <a:pt x="1532" y="5973"/>
                    <a:pt x="1532" y="6264"/>
                  </a:cubicBezTo>
                  <a:lnTo>
                    <a:pt x="1532" y="7412"/>
                  </a:lnTo>
                  <a:cubicBezTo>
                    <a:pt x="1532" y="7936"/>
                    <a:pt x="1953" y="8357"/>
                    <a:pt x="2466" y="8357"/>
                  </a:cubicBezTo>
                  <a:lnTo>
                    <a:pt x="3765" y="8357"/>
                  </a:lnTo>
                  <a:cubicBezTo>
                    <a:pt x="4289" y="8357"/>
                    <a:pt x="4710" y="7936"/>
                    <a:pt x="4710" y="7412"/>
                  </a:cubicBezTo>
                  <a:lnTo>
                    <a:pt x="4710" y="6264"/>
                  </a:lnTo>
                  <a:cubicBezTo>
                    <a:pt x="4710" y="5973"/>
                    <a:pt x="4851" y="5692"/>
                    <a:pt x="5097" y="5493"/>
                  </a:cubicBezTo>
                  <a:cubicBezTo>
                    <a:pt x="5821" y="4898"/>
                    <a:pt x="6231" y="4031"/>
                    <a:pt x="6231" y="3097"/>
                  </a:cubicBezTo>
                  <a:cubicBezTo>
                    <a:pt x="6231" y="1392"/>
                    <a:pt x="4828" y="0"/>
                    <a:pt x="3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7291063" y="1632025"/>
              <a:ext cx="40350" cy="20225"/>
            </a:xfrm>
            <a:custGeom>
              <a:rect b="b" l="l" r="r" t="t"/>
              <a:pathLst>
                <a:path extrusionOk="0" h="809" w="1614">
                  <a:moveTo>
                    <a:pt x="410" y="1"/>
                  </a:moveTo>
                  <a:cubicBezTo>
                    <a:pt x="178" y="1"/>
                    <a:pt x="1" y="178"/>
                    <a:pt x="1" y="399"/>
                  </a:cubicBezTo>
                  <a:cubicBezTo>
                    <a:pt x="1" y="621"/>
                    <a:pt x="178" y="809"/>
                    <a:pt x="410" y="809"/>
                  </a:cubicBezTo>
                  <a:lnTo>
                    <a:pt x="1218" y="809"/>
                  </a:lnTo>
                  <a:cubicBezTo>
                    <a:pt x="1440" y="809"/>
                    <a:pt x="1614" y="621"/>
                    <a:pt x="1614" y="399"/>
                  </a:cubicBezTo>
                  <a:cubicBezTo>
                    <a:pt x="1614" y="178"/>
                    <a:pt x="1440" y="1"/>
                    <a:pt x="1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7282938" y="157805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1161" y="1"/>
                  </a:moveTo>
                  <a:cubicBezTo>
                    <a:pt x="1092" y="1"/>
                    <a:pt x="1022" y="18"/>
                    <a:pt x="957" y="56"/>
                  </a:cubicBezTo>
                  <a:lnTo>
                    <a:pt x="256" y="454"/>
                  </a:lnTo>
                  <a:cubicBezTo>
                    <a:pt x="71" y="572"/>
                    <a:pt x="0" y="816"/>
                    <a:pt x="115" y="1015"/>
                  </a:cubicBezTo>
                  <a:cubicBezTo>
                    <a:pt x="186" y="1141"/>
                    <a:pt x="318" y="1213"/>
                    <a:pt x="457" y="1213"/>
                  </a:cubicBezTo>
                  <a:cubicBezTo>
                    <a:pt x="527" y="1213"/>
                    <a:pt x="599" y="1195"/>
                    <a:pt x="665" y="1156"/>
                  </a:cubicBezTo>
                  <a:lnTo>
                    <a:pt x="1367" y="757"/>
                  </a:lnTo>
                  <a:cubicBezTo>
                    <a:pt x="1555" y="642"/>
                    <a:pt x="1625" y="395"/>
                    <a:pt x="1507" y="210"/>
                  </a:cubicBezTo>
                  <a:cubicBezTo>
                    <a:pt x="1437" y="76"/>
                    <a:pt x="1302" y="1"/>
                    <a:pt x="1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7282938" y="1675775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460" y="1"/>
                  </a:moveTo>
                  <a:cubicBezTo>
                    <a:pt x="320" y="1"/>
                    <a:pt x="187" y="70"/>
                    <a:pt x="115" y="203"/>
                  </a:cubicBezTo>
                  <a:cubicBezTo>
                    <a:pt x="0" y="403"/>
                    <a:pt x="71" y="649"/>
                    <a:pt x="256" y="753"/>
                  </a:cubicBezTo>
                  <a:lnTo>
                    <a:pt x="957" y="1163"/>
                  </a:lnTo>
                  <a:cubicBezTo>
                    <a:pt x="1023" y="1197"/>
                    <a:pt x="1094" y="1214"/>
                    <a:pt x="1163" y="1214"/>
                  </a:cubicBezTo>
                  <a:cubicBezTo>
                    <a:pt x="1304" y="1214"/>
                    <a:pt x="1437" y="1145"/>
                    <a:pt x="1507" y="1011"/>
                  </a:cubicBezTo>
                  <a:cubicBezTo>
                    <a:pt x="1625" y="823"/>
                    <a:pt x="1555" y="565"/>
                    <a:pt x="1367" y="462"/>
                  </a:cubicBezTo>
                  <a:lnTo>
                    <a:pt x="665" y="52"/>
                  </a:lnTo>
                  <a:cubicBezTo>
                    <a:pt x="600" y="18"/>
                    <a:pt x="529" y="1"/>
                    <a:pt x="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7055288" y="1632025"/>
              <a:ext cx="40350" cy="20225"/>
            </a:xfrm>
            <a:custGeom>
              <a:rect b="b" l="l" r="r" t="t"/>
              <a:pathLst>
                <a:path extrusionOk="0" h="809" w="1614">
                  <a:moveTo>
                    <a:pt x="399" y="1"/>
                  </a:moveTo>
                  <a:cubicBezTo>
                    <a:pt x="174" y="1"/>
                    <a:pt x="0" y="178"/>
                    <a:pt x="0" y="399"/>
                  </a:cubicBezTo>
                  <a:cubicBezTo>
                    <a:pt x="0" y="621"/>
                    <a:pt x="174" y="809"/>
                    <a:pt x="399" y="809"/>
                  </a:cubicBezTo>
                  <a:lnTo>
                    <a:pt x="1204" y="809"/>
                  </a:lnTo>
                  <a:cubicBezTo>
                    <a:pt x="1437" y="809"/>
                    <a:pt x="1613" y="621"/>
                    <a:pt x="1613" y="399"/>
                  </a:cubicBezTo>
                  <a:cubicBezTo>
                    <a:pt x="1613" y="178"/>
                    <a:pt x="1437" y="1"/>
                    <a:pt x="1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7063138" y="1578050"/>
              <a:ext cx="40700" cy="30350"/>
            </a:xfrm>
            <a:custGeom>
              <a:rect b="b" l="l" r="r" t="t"/>
              <a:pathLst>
                <a:path extrusionOk="0" h="1214" w="1628">
                  <a:moveTo>
                    <a:pt x="465" y="1"/>
                  </a:moveTo>
                  <a:cubicBezTo>
                    <a:pt x="324" y="1"/>
                    <a:pt x="190" y="76"/>
                    <a:pt x="118" y="210"/>
                  </a:cubicBezTo>
                  <a:cubicBezTo>
                    <a:pt x="1" y="395"/>
                    <a:pt x="71" y="642"/>
                    <a:pt x="259" y="757"/>
                  </a:cubicBezTo>
                  <a:lnTo>
                    <a:pt x="960" y="1156"/>
                  </a:lnTo>
                  <a:cubicBezTo>
                    <a:pt x="1027" y="1195"/>
                    <a:pt x="1098" y="1213"/>
                    <a:pt x="1168" y="1213"/>
                  </a:cubicBezTo>
                  <a:cubicBezTo>
                    <a:pt x="1307" y="1213"/>
                    <a:pt x="1439" y="1141"/>
                    <a:pt x="1510" y="1015"/>
                  </a:cubicBezTo>
                  <a:cubicBezTo>
                    <a:pt x="1628" y="816"/>
                    <a:pt x="1558" y="572"/>
                    <a:pt x="1370" y="454"/>
                  </a:cubicBezTo>
                  <a:lnTo>
                    <a:pt x="668" y="56"/>
                  </a:lnTo>
                  <a:cubicBezTo>
                    <a:pt x="603" y="18"/>
                    <a:pt x="53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7063138" y="1675775"/>
              <a:ext cx="40700" cy="30350"/>
            </a:xfrm>
            <a:custGeom>
              <a:rect b="b" l="l" r="r" t="t"/>
              <a:pathLst>
                <a:path extrusionOk="0" h="1214" w="1628">
                  <a:moveTo>
                    <a:pt x="1165" y="1"/>
                  </a:moveTo>
                  <a:cubicBezTo>
                    <a:pt x="1096" y="1"/>
                    <a:pt x="1026" y="18"/>
                    <a:pt x="960" y="52"/>
                  </a:cubicBezTo>
                  <a:lnTo>
                    <a:pt x="259" y="462"/>
                  </a:lnTo>
                  <a:cubicBezTo>
                    <a:pt x="71" y="565"/>
                    <a:pt x="1" y="823"/>
                    <a:pt x="118" y="1011"/>
                  </a:cubicBezTo>
                  <a:cubicBezTo>
                    <a:pt x="190" y="1145"/>
                    <a:pt x="323" y="1214"/>
                    <a:pt x="463" y="1214"/>
                  </a:cubicBezTo>
                  <a:cubicBezTo>
                    <a:pt x="532" y="1214"/>
                    <a:pt x="602" y="1197"/>
                    <a:pt x="668" y="1163"/>
                  </a:cubicBezTo>
                  <a:lnTo>
                    <a:pt x="1370" y="753"/>
                  </a:lnTo>
                  <a:cubicBezTo>
                    <a:pt x="1558" y="649"/>
                    <a:pt x="1628" y="403"/>
                    <a:pt x="1510" y="203"/>
                  </a:cubicBezTo>
                  <a:cubicBezTo>
                    <a:pt x="1438" y="70"/>
                    <a:pt x="1305" y="1"/>
                    <a:pt x="11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757" name="Google Shape;7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750" y="1714500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29"/>
          <p:cNvSpPr txBox="1"/>
          <p:nvPr>
            <p:ph idx="2" type="title"/>
          </p:nvPr>
        </p:nvSpPr>
        <p:spPr>
          <a:xfrm>
            <a:off x="1022250" y="1221525"/>
            <a:ext cx="20130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IoT e IA</a:t>
            </a:r>
            <a:endParaRPr sz="2000"/>
          </a:p>
        </p:txBody>
      </p:sp>
      <p:sp>
        <p:nvSpPr>
          <p:cNvPr id="763" name="Google Shape;763;p29"/>
          <p:cNvSpPr txBox="1"/>
          <p:nvPr>
            <p:ph idx="3" type="subTitle"/>
          </p:nvPr>
        </p:nvSpPr>
        <p:spPr>
          <a:xfrm>
            <a:off x="713225" y="1869725"/>
            <a:ext cx="41094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Identificação instantânea de situações incomuns (como barulho de tiros, movimentação suspeita);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Reação automática (ajuste da luminosidade, envio de alertas às autoridades);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764" name="Google Shape;764;p29"/>
          <p:cNvGrpSpPr/>
          <p:nvPr/>
        </p:nvGrpSpPr>
        <p:grpSpPr>
          <a:xfrm>
            <a:off x="6361493" y="-3869887"/>
            <a:ext cx="2394072" cy="6005438"/>
            <a:chOff x="6361493" y="-3627137"/>
            <a:chExt cx="2394072" cy="6005438"/>
          </a:xfrm>
        </p:grpSpPr>
        <p:grpSp>
          <p:nvGrpSpPr>
            <p:cNvPr id="765" name="Google Shape;765;p29"/>
            <p:cNvGrpSpPr/>
            <p:nvPr/>
          </p:nvGrpSpPr>
          <p:grpSpPr>
            <a:xfrm>
              <a:off x="6361493" y="-1981255"/>
              <a:ext cx="681217" cy="3360485"/>
              <a:chOff x="1337800" y="-2525590"/>
              <a:chExt cx="1498167" cy="7390555"/>
            </a:xfrm>
          </p:grpSpPr>
          <p:cxnSp>
            <p:nvCxnSpPr>
              <p:cNvPr id="766" name="Google Shape;766;p2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7" name="Google Shape;767;p2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8" name="Google Shape;768;p2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9" name="Google Shape;769;p29"/>
            <p:cNvSpPr/>
            <p:nvPr/>
          </p:nvSpPr>
          <p:spPr>
            <a:xfrm rot="10800000">
              <a:off x="6784218" y="-3627137"/>
              <a:ext cx="1971347" cy="6005438"/>
            </a:xfrm>
            <a:custGeom>
              <a:rect b="b" l="l" r="r" t="t"/>
              <a:pathLst>
                <a:path extrusionOk="0" h="191668" w="62917">
                  <a:moveTo>
                    <a:pt x="0" y="0"/>
                  </a:moveTo>
                  <a:lnTo>
                    <a:pt x="0" y="21836"/>
                  </a:lnTo>
                  <a:lnTo>
                    <a:pt x="38334" y="60169"/>
                  </a:lnTo>
                  <a:lnTo>
                    <a:pt x="38334" y="81762"/>
                  </a:lnTo>
                  <a:lnTo>
                    <a:pt x="22442" y="97654"/>
                  </a:lnTo>
                  <a:lnTo>
                    <a:pt x="22442" y="116457"/>
                  </a:lnTo>
                  <a:lnTo>
                    <a:pt x="62917" y="139825"/>
                  </a:lnTo>
                  <a:lnTo>
                    <a:pt x="62917" y="19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770" name="Google Shape;770;p29"/>
          <p:cNvSpPr/>
          <p:nvPr/>
        </p:nvSpPr>
        <p:spPr>
          <a:xfrm rot="-5400000">
            <a:off x="1025389" y="1932259"/>
            <a:ext cx="200125" cy="206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29"/>
          <p:cNvSpPr/>
          <p:nvPr/>
        </p:nvSpPr>
        <p:spPr>
          <a:xfrm rot="-5400000">
            <a:off x="2237489" y="345550"/>
            <a:ext cx="318271" cy="173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772" name="Google Shape;772;p29"/>
          <p:cNvSpPr txBox="1"/>
          <p:nvPr/>
        </p:nvSpPr>
        <p:spPr>
          <a:xfrm>
            <a:off x="2638100" y="232175"/>
            <a:ext cx="4001700" cy="400200"/>
          </a:xfrm>
          <a:prstGeom prst="rect">
            <a:avLst/>
          </a:prstGeom>
          <a:solidFill>
            <a:srgbClr val="FFFFFF">
              <a:alpha val="7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Soluções tecnológicas propostas</a:t>
            </a:r>
            <a:endParaRPr sz="17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773" name="Google Shape;7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626" y="1992850"/>
            <a:ext cx="2950625" cy="221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" y="3389225"/>
            <a:ext cx="1700821" cy="175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29154">
            <a:off x="1967575" y="3101825"/>
            <a:ext cx="3098750" cy="1965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6" name="Google Shape;776;p29"/>
          <p:cNvGrpSpPr/>
          <p:nvPr/>
        </p:nvGrpSpPr>
        <p:grpSpPr>
          <a:xfrm>
            <a:off x="6639800" y="259700"/>
            <a:ext cx="348375" cy="345150"/>
            <a:chOff x="7007038" y="1564575"/>
            <a:chExt cx="348375" cy="345150"/>
          </a:xfrm>
        </p:grpSpPr>
        <p:sp>
          <p:nvSpPr>
            <p:cNvPr id="777" name="Google Shape;777;p29"/>
            <p:cNvSpPr/>
            <p:nvPr/>
          </p:nvSpPr>
          <p:spPr>
            <a:xfrm>
              <a:off x="7007038" y="1762000"/>
              <a:ext cx="348375" cy="147725"/>
            </a:xfrm>
            <a:custGeom>
              <a:rect b="b" l="l" r="r" t="t"/>
              <a:pathLst>
                <a:path extrusionOk="0" h="5909" w="13935">
                  <a:moveTo>
                    <a:pt x="1942" y="1058"/>
                  </a:moveTo>
                  <a:lnTo>
                    <a:pt x="1942" y="5100"/>
                  </a:lnTo>
                  <a:lnTo>
                    <a:pt x="808" y="5100"/>
                  </a:lnTo>
                  <a:lnTo>
                    <a:pt x="808" y="1058"/>
                  </a:lnTo>
                  <a:close/>
                  <a:moveTo>
                    <a:pt x="12525" y="807"/>
                  </a:moveTo>
                  <a:cubicBezTo>
                    <a:pt x="12673" y="807"/>
                    <a:pt x="12818" y="880"/>
                    <a:pt x="12905" y="1010"/>
                  </a:cubicBezTo>
                  <a:cubicBezTo>
                    <a:pt x="13045" y="1198"/>
                    <a:pt x="13011" y="1453"/>
                    <a:pt x="12849" y="1605"/>
                  </a:cubicBezTo>
                  <a:lnTo>
                    <a:pt x="10018" y="4318"/>
                  </a:lnTo>
                  <a:cubicBezTo>
                    <a:pt x="9494" y="4820"/>
                    <a:pt x="8792" y="5100"/>
                    <a:pt x="8066" y="5100"/>
                  </a:cubicBezTo>
                  <a:lnTo>
                    <a:pt x="2750" y="5100"/>
                  </a:lnTo>
                  <a:lnTo>
                    <a:pt x="2750" y="1815"/>
                  </a:lnTo>
                  <a:lnTo>
                    <a:pt x="3274" y="1571"/>
                  </a:lnTo>
                  <a:cubicBezTo>
                    <a:pt x="3537" y="1450"/>
                    <a:pt x="3818" y="1391"/>
                    <a:pt x="4099" y="1391"/>
                  </a:cubicBezTo>
                  <a:cubicBezTo>
                    <a:pt x="4442" y="1391"/>
                    <a:pt x="4784" y="1480"/>
                    <a:pt x="5086" y="1653"/>
                  </a:cubicBezTo>
                  <a:cubicBezTo>
                    <a:pt x="5507" y="1899"/>
                    <a:pt x="5987" y="2026"/>
                    <a:pt x="6478" y="2026"/>
                  </a:cubicBezTo>
                  <a:lnTo>
                    <a:pt x="8416" y="2026"/>
                  </a:lnTo>
                  <a:cubicBezTo>
                    <a:pt x="8615" y="2026"/>
                    <a:pt x="8803" y="2166"/>
                    <a:pt x="8826" y="2376"/>
                  </a:cubicBezTo>
                  <a:cubicBezTo>
                    <a:pt x="8851" y="2612"/>
                    <a:pt x="8663" y="2811"/>
                    <a:pt x="8416" y="2811"/>
                  </a:cubicBezTo>
                  <a:lnTo>
                    <a:pt x="5821" y="2834"/>
                  </a:lnTo>
                  <a:cubicBezTo>
                    <a:pt x="5589" y="2834"/>
                    <a:pt x="5401" y="3033"/>
                    <a:pt x="5415" y="3254"/>
                  </a:cubicBezTo>
                  <a:cubicBezTo>
                    <a:pt x="5426" y="3476"/>
                    <a:pt x="5611" y="3639"/>
                    <a:pt x="5835" y="3639"/>
                  </a:cubicBezTo>
                  <a:lnTo>
                    <a:pt x="8416" y="3639"/>
                  </a:lnTo>
                  <a:cubicBezTo>
                    <a:pt x="8966" y="3639"/>
                    <a:pt x="9435" y="3277"/>
                    <a:pt x="9586" y="2763"/>
                  </a:cubicBezTo>
                  <a:lnTo>
                    <a:pt x="12262" y="892"/>
                  </a:lnTo>
                  <a:cubicBezTo>
                    <a:pt x="12342" y="835"/>
                    <a:pt x="12434" y="807"/>
                    <a:pt x="12525" y="807"/>
                  </a:cubicBezTo>
                  <a:close/>
                  <a:moveTo>
                    <a:pt x="12521" y="1"/>
                  </a:moveTo>
                  <a:cubicBezTo>
                    <a:pt x="12269" y="1"/>
                    <a:pt x="12017" y="74"/>
                    <a:pt x="11797" y="227"/>
                  </a:cubicBezTo>
                  <a:lnTo>
                    <a:pt x="9482" y="1852"/>
                  </a:lnTo>
                  <a:cubicBezTo>
                    <a:pt x="9283" y="1479"/>
                    <a:pt x="8874" y="1220"/>
                    <a:pt x="8416" y="1220"/>
                  </a:cubicBezTo>
                  <a:lnTo>
                    <a:pt x="6467" y="1220"/>
                  </a:lnTo>
                  <a:cubicBezTo>
                    <a:pt x="6127" y="1220"/>
                    <a:pt x="5788" y="1114"/>
                    <a:pt x="5496" y="940"/>
                  </a:cubicBezTo>
                  <a:cubicBezTo>
                    <a:pt x="5068" y="684"/>
                    <a:pt x="4587" y="554"/>
                    <a:pt x="4103" y="554"/>
                  </a:cubicBezTo>
                  <a:cubicBezTo>
                    <a:pt x="3702" y="554"/>
                    <a:pt x="3300" y="643"/>
                    <a:pt x="2923" y="822"/>
                  </a:cubicBezTo>
                  <a:lnTo>
                    <a:pt x="2750" y="903"/>
                  </a:lnTo>
                  <a:lnTo>
                    <a:pt x="2750" y="648"/>
                  </a:lnTo>
                  <a:cubicBezTo>
                    <a:pt x="2750" y="427"/>
                    <a:pt x="2573" y="250"/>
                    <a:pt x="2351" y="250"/>
                  </a:cubicBezTo>
                  <a:lnTo>
                    <a:pt x="410" y="250"/>
                  </a:lnTo>
                  <a:cubicBezTo>
                    <a:pt x="177" y="250"/>
                    <a:pt x="0" y="427"/>
                    <a:pt x="0" y="648"/>
                  </a:cubicBezTo>
                  <a:lnTo>
                    <a:pt x="0" y="5499"/>
                  </a:lnTo>
                  <a:cubicBezTo>
                    <a:pt x="0" y="5731"/>
                    <a:pt x="177" y="5908"/>
                    <a:pt x="410" y="5908"/>
                  </a:cubicBezTo>
                  <a:lnTo>
                    <a:pt x="8066" y="5908"/>
                  </a:lnTo>
                  <a:cubicBezTo>
                    <a:pt x="9003" y="5908"/>
                    <a:pt x="9889" y="5546"/>
                    <a:pt x="10579" y="4901"/>
                  </a:cubicBezTo>
                  <a:lnTo>
                    <a:pt x="13410" y="2191"/>
                  </a:lnTo>
                  <a:cubicBezTo>
                    <a:pt x="13864" y="1759"/>
                    <a:pt x="13934" y="1069"/>
                    <a:pt x="13572" y="542"/>
                  </a:cubicBezTo>
                  <a:cubicBezTo>
                    <a:pt x="13320" y="189"/>
                    <a:pt x="12923" y="1"/>
                    <a:pt x="12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7115188" y="1564575"/>
              <a:ext cx="155775" cy="208950"/>
            </a:xfrm>
            <a:custGeom>
              <a:rect b="b" l="l" r="r" t="t"/>
              <a:pathLst>
                <a:path extrusionOk="0" h="8358" w="6231">
                  <a:moveTo>
                    <a:pt x="3122" y="805"/>
                  </a:moveTo>
                  <a:cubicBezTo>
                    <a:pt x="4385" y="805"/>
                    <a:pt x="5412" y="1835"/>
                    <a:pt x="5412" y="3097"/>
                  </a:cubicBezTo>
                  <a:cubicBezTo>
                    <a:pt x="5412" y="3787"/>
                    <a:pt x="5109" y="4430"/>
                    <a:pt x="4570" y="4862"/>
                  </a:cubicBezTo>
                  <a:cubicBezTo>
                    <a:pt x="4231" y="5154"/>
                    <a:pt x="4009" y="5530"/>
                    <a:pt x="3928" y="5939"/>
                  </a:cubicBezTo>
                  <a:lnTo>
                    <a:pt x="3518" y="5939"/>
                  </a:lnTo>
                  <a:lnTo>
                    <a:pt x="3518" y="3810"/>
                  </a:lnTo>
                  <a:lnTo>
                    <a:pt x="4208" y="3120"/>
                  </a:lnTo>
                  <a:cubicBezTo>
                    <a:pt x="4348" y="2979"/>
                    <a:pt x="4371" y="2747"/>
                    <a:pt x="4245" y="2584"/>
                  </a:cubicBezTo>
                  <a:cubicBezTo>
                    <a:pt x="4163" y="2478"/>
                    <a:pt x="4045" y="2425"/>
                    <a:pt x="3926" y="2425"/>
                  </a:cubicBezTo>
                  <a:cubicBezTo>
                    <a:pt x="3822" y="2425"/>
                    <a:pt x="3717" y="2466"/>
                    <a:pt x="3636" y="2547"/>
                  </a:cubicBezTo>
                  <a:lnTo>
                    <a:pt x="3122" y="3075"/>
                  </a:lnTo>
                  <a:lnTo>
                    <a:pt x="2595" y="2547"/>
                  </a:lnTo>
                  <a:cubicBezTo>
                    <a:pt x="2514" y="2466"/>
                    <a:pt x="2409" y="2425"/>
                    <a:pt x="2305" y="2425"/>
                  </a:cubicBezTo>
                  <a:cubicBezTo>
                    <a:pt x="2186" y="2425"/>
                    <a:pt x="2068" y="2478"/>
                    <a:pt x="1986" y="2584"/>
                  </a:cubicBezTo>
                  <a:cubicBezTo>
                    <a:pt x="1860" y="2747"/>
                    <a:pt x="1883" y="2979"/>
                    <a:pt x="2034" y="3120"/>
                  </a:cubicBezTo>
                  <a:lnTo>
                    <a:pt x="2713" y="3810"/>
                  </a:lnTo>
                  <a:lnTo>
                    <a:pt x="2713" y="5939"/>
                  </a:lnTo>
                  <a:lnTo>
                    <a:pt x="2315" y="5939"/>
                  </a:lnTo>
                  <a:cubicBezTo>
                    <a:pt x="2233" y="5530"/>
                    <a:pt x="2000" y="5154"/>
                    <a:pt x="1661" y="4862"/>
                  </a:cubicBezTo>
                  <a:cubicBezTo>
                    <a:pt x="1133" y="4430"/>
                    <a:pt x="831" y="3787"/>
                    <a:pt x="831" y="3097"/>
                  </a:cubicBezTo>
                  <a:cubicBezTo>
                    <a:pt x="831" y="1835"/>
                    <a:pt x="1846" y="805"/>
                    <a:pt x="3122" y="805"/>
                  </a:cubicBezTo>
                  <a:close/>
                  <a:moveTo>
                    <a:pt x="3894" y="6744"/>
                  </a:moveTo>
                  <a:lnTo>
                    <a:pt x="3894" y="7412"/>
                  </a:lnTo>
                  <a:cubicBezTo>
                    <a:pt x="3894" y="7493"/>
                    <a:pt x="3835" y="7552"/>
                    <a:pt x="3765" y="7552"/>
                  </a:cubicBezTo>
                  <a:lnTo>
                    <a:pt x="2466" y="7552"/>
                  </a:lnTo>
                  <a:cubicBezTo>
                    <a:pt x="2396" y="7552"/>
                    <a:pt x="2337" y="7493"/>
                    <a:pt x="2337" y="7412"/>
                  </a:cubicBezTo>
                  <a:lnTo>
                    <a:pt x="2337" y="6744"/>
                  </a:lnTo>
                  <a:close/>
                  <a:moveTo>
                    <a:pt x="3122" y="0"/>
                  </a:moveTo>
                  <a:cubicBezTo>
                    <a:pt x="1403" y="0"/>
                    <a:pt x="0" y="1392"/>
                    <a:pt x="0" y="3097"/>
                  </a:cubicBezTo>
                  <a:cubicBezTo>
                    <a:pt x="0" y="4031"/>
                    <a:pt x="421" y="4898"/>
                    <a:pt x="1133" y="5493"/>
                  </a:cubicBezTo>
                  <a:cubicBezTo>
                    <a:pt x="1380" y="5692"/>
                    <a:pt x="1532" y="5973"/>
                    <a:pt x="1532" y="6264"/>
                  </a:cubicBezTo>
                  <a:lnTo>
                    <a:pt x="1532" y="7412"/>
                  </a:lnTo>
                  <a:cubicBezTo>
                    <a:pt x="1532" y="7936"/>
                    <a:pt x="1953" y="8357"/>
                    <a:pt x="2466" y="8357"/>
                  </a:cubicBezTo>
                  <a:lnTo>
                    <a:pt x="3765" y="8357"/>
                  </a:lnTo>
                  <a:cubicBezTo>
                    <a:pt x="4289" y="8357"/>
                    <a:pt x="4710" y="7936"/>
                    <a:pt x="4710" y="7412"/>
                  </a:cubicBezTo>
                  <a:lnTo>
                    <a:pt x="4710" y="6264"/>
                  </a:lnTo>
                  <a:cubicBezTo>
                    <a:pt x="4710" y="5973"/>
                    <a:pt x="4851" y="5692"/>
                    <a:pt x="5097" y="5493"/>
                  </a:cubicBezTo>
                  <a:cubicBezTo>
                    <a:pt x="5821" y="4898"/>
                    <a:pt x="6231" y="4031"/>
                    <a:pt x="6231" y="3097"/>
                  </a:cubicBezTo>
                  <a:cubicBezTo>
                    <a:pt x="6231" y="1392"/>
                    <a:pt x="4828" y="0"/>
                    <a:pt x="3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7291063" y="1632025"/>
              <a:ext cx="40350" cy="20225"/>
            </a:xfrm>
            <a:custGeom>
              <a:rect b="b" l="l" r="r" t="t"/>
              <a:pathLst>
                <a:path extrusionOk="0" h="809" w="1614">
                  <a:moveTo>
                    <a:pt x="410" y="1"/>
                  </a:moveTo>
                  <a:cubicBezTo>
                    <a:pt x="178" y="1"/>
                    <a:pt x="1" y="178"/>
                    <a:pt x="1" y="399"/>
                  </a:cubicBezTo>
                  <a:cubicBezTo>
                    <a:pt x="1" y="621"/>
                    <a:pt x="178" y="809"/>
                    <a:pt x="410" y="809"/>
                  </a:cubicBezTo>
                  <a:lnTo>
                    <a:pt x="1218" y="809"/>
                  </a:lnTo>
                  <a:cubicBezTo>
                    <a:pt x="1440" y="809"/>
                    <a:pt x="1614" y="621"/>
                    <a:pt x="1614" y="399"/>
                  </a:cubicBezTo>
                  <a:cubicBezTo>
                    <a:pt x="1614" y="178"/>
                    <a:pt x="1440" y="1"/>
                    <a:pt x="1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7282938" y="1578050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1161" y="1"/>
                  </a:moveTo>
                  <a:cubicBezTo>
                    <a:pt x="1092" y="1"/>
                    <a:pt x="1022" y="18"/>
                    <a:pt x="957" y="56"/>
                  </a:cubicBezTo>
                  <a:lnTo>
                    <a:pt x="256" y="454"/>
                  </a:lnTo>
                  <a:cubicBezTo>
                    <a:pt x="71" y="572"/>
                    <a:pt x="0" y="816"/>
                    <a:pt x="115" y="1015"/>
                  </a:cubicBezTo>
                  <a:cubicBezTo>
                    <a:pt x="186" y="1141"/>
                    <a:pt x="318" y="1213"/>
                    <a:pt x="457" y="1213"/>
                  </a:cubicBezTo>
                  <a:cubicBezTo>
                    <a:pt x="527" y="1213"/>
                    <a:pt x="599" y="1195"/>
                    <a:pt x="665" y="1156"/>
                  </a:cubicBezTo>
                  <a:lnTo>
                    <a:pt x="1367" y="757"/>
                  </a:lnTo>
                  <a:cubicBezTo>
                    <a:pt x="1555" y="642"/>
                    <a:pt x="1625" y="395"/>
                    <a:pt x="1507" y="210"/>
                  </a:cubicBezTo>
                  <a:cubicBezTo>
                    <a:pt x="1437" y="76"/>
                    <a:pt x="1302" y="1"/>
                    <a:pt x="1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7282938" y="1675775"/>
              <a:ext cx="40625" cy="30350"/>
            </a:xfrm>
            <a:custGeom>
              <a:rect b="b" l="l" r="r" t="t"/>
              <a:pathLst>
                <a:path extrusionOk="0" h="1214" w="1625">
                  <a:moveTo>
                    <a:pt x="460" y="1"/>
                  </a:moveTo>
                  <a:cubicBezTo>
                    <a:pt x="320" y="1"/>
                    <a:pt x="187" y="70"/>
                    <a:pt x="115" y="203"/>
                  </a:cubicBezTo>
                  <a:cubicBezTo>
                    <a:pt x="0" y="403"/>
                    <a:pt x="71" y="649"/>
                    <a:pt x="256" y="753"/>
                  </a:cubicBezTo>
                  <a:lnTo>
                    <a:pt x="957" y="1163"/>
                  </a:lnTo>
                  <a:cubicBezTo>
                    <a:pt x="1023" y="1197"/>
                    <a:pt x="1094" y="1214"/>
                    <a:pt x="1163" y="1214"/>
                  </a:cubicBezTo>
                  <a:cubicBezTo>
                    <a:pt x="1304" y="1214"/>
                    <a:pt x="1437" y="1145"/>
                    <a:pt x="1507" y="1011"/>
                  </a:cubicBezTo>
                  <a:cubicBezTo>
                    <a:pt x="1625" y="823"/>
                    <a:pt x="1555" y="565"/>
                    <a:pt x="1367" y="462"/>
                  </a:cubicBezTo>
                  <a:lnTo>
                    <a:pt x="665" y="52"/>
                  </a:lnTo>
                  <a:cubicBezTo>
                    <a:pt x="600" y="18"/>
                    <a:pt x="529" y="1"/>
                    <a:pt x="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7055288" y="1632025"/>
              <a:ext cx="40350" cy="20225"/>
            </a:xfrm>
            <a:custGeom>
              <a:rect b="b" l="l" r="r" t="t"/>
              <a:pathLst>
                <a:path extrusionOk="0" h="809" w="1614">
                  <a:moveTo>
                    <a:pt x="399" y="1"/>
                  </a:moveTo>
                  <a:cubicBezTo>
                    <a:pt x="174" y="1"/>
                    <a:pt x="0" y="178"/>
                    <a:pt x="0" y="399"/>
                  </a:cubicBezTo>
                  <a:cubicBezTo>
                    <a:pt x="0" y="621"/>
                    <a:pt x="174" y="809"/>
                    <a:pt x="399" y="809"/>
                  </a:cubicBezTo>
                  <a:lnTo>
                    <a:pt x="1204" y="809"/>
                  </a:lnTo>
                  <a:cubicBezTo>
                    <a:pt x="1437" y="809"/>
                    <a:pt x="1613" y="621"/>
                    <a:pt x="1613" y="399"/>
                  </a:cubicBezTo>
                  <a:cubicBezTo>
                    <a:pt x="1613" y="178"/>
                    <a:pt x="1437" y="1"/>
                    <a:pt x="1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7063138" y="1578050"/>
              <a:ext cx="40700" cy="30350"/>
            </a:xfrm>
            <a:custGeom>
              <a:rect b="b" l="l" r="r" t="t"/>
              <a:pathLst>
                <a:path extrusionOk="0" h="1214" w="1628">
                  <a:moveTo>
                    <a:pt x="465" y="1"/>
                  </a:moveTo>
                  <a:cubicBezTo>
                    <a:pt x="324" y="1"/>
                    <a:pt x="190" y="76"/>
                    <a:pt x="118" y="210"/>
                  </a:cubicBezTo>
                  <a:cubicBezTo>
                    <a:pt x="1" y="395"/>
                    <a:pt x="71" y="642"/>
                    <a:pt x="259" y="757"/>
                  </a:cubicBezTo>
                  <a:lnTo>
                    <a:pt x="960" y="1156"/>
                  </a:lnTo>
                  <a:cubicBezTo>
                    <a:pt x="1027" y="1195"/>
                    <a:pt x="1098" y="1213"/>
                    <a:pt x="1168" y="1213"/>
                  </a:cubicBezTo>
                  <a:cubicBezTo>
                    <a:pt x="1307" y="1213"/>
                    <a:pt x="1439" y="1141"/>
                    <a:pt x="1510" y="1015"/>
                  </a:cubicBezTo>
                  <a:cubicBezTo>
                    <a:pt x="1628" y="816"/>
                    <a:pt x="1558" y="572"/>
                    <a:pt x="1370" y="454"/>
                  </a:cubicBezTo>
                  <a:lnTo>
                    <a:pt x="668" y="56"/>
                  </a:lnTo>
                  <a:cubicBezTo>
                    <a:pt x="603" y="18"/>
                    <a:pt x="53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7063138" y="1675775"/>
              <a:ext cx="40700" cy="30350"/>
            </a:xfrm>
            <a:custGeom>
              <a:rect b="b" l="l" r="r" t="t"/>
              <a:pathLst>
                <a:path extrusionOk="0" h="1214" w="1628">
                  <a:moveTo>
                    <a:pt x="1165" y="1"/>
                  </a:moveTo>
                  <a:cubicBezTo>
                    <a:pt x="1096" y="1"/>
                    <a:pt x="1026" y="18"/>
                    <a:pt x="960" y="52"/>
                  </a:cubicBezTo>
                  <a:lnTo>
                    <a:pt x="259" y="462"/>
                  </a:lnTo>
                  <a:cubicBezTo>
                    <a:pt x="71" y="565"/>
                    <a:pt x="1" y="823"/>
                    <a:pt x="118" y="1011"/>
                  </a:cubicBezTo>
                  <a:cubicBezTo>
                    <a:pt x="190" y="1145"/>
                    <a:pt x="323" y="1214"/>
                    <a:pt x="463" y="1214"/>
                  </a:cubicBezTo>
                  <a:cubicBezTo>
                    <a:pt x="532" y="1214"/>
                    <a:pt x="602" y="1197"/>
                    <a:pt x="668" y="1163"/>
                  </a:cubicBezTo>
                  <a:lnTo>
                    <a:pt x="1370" y="753"/>
                  </a:lnTo>
                  <a:cubicBezTo>
                    <a:pt x="1558" y="649"/>
                    <a:pt x="1628" y="403"/>
                    <a:pt x="1510" y="203"/>
                  </a:cubicBezTo>
                  <a:cubicBezTo>
                    <a:pt x="1438" y="70"/>
                    <a:pt x="1305" y="1"/>
                    <a:pt x="11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0"/>
          <p:cNvSpPr txBox="1"/>
          <p:nvPr>
            <p:ph idx="3" type="subTitle"/>
          </p:nvPr>
        </p:nvSpPr>
        <p:spPr>
          <a:xfrm>
            <a:off x="713225" y="1869725"/>
            <a:ext cx="41094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Monitoramento em Tempo Real</a:t>
            </a:r>
            <a:endParaRPr sz="1200"/>
          </a:p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Resposta Automatizada e Rápida</a:t>
            </a:r>
            <a:endParaRPr sz="1200"/>
          </a:p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Alimentação solar sustentavel </a:t>
            </a:r>
            <a:endParaRPr sz="1200"/>
          </a:p>
        </p:txBody>
      </p:sp>
      <p:grpSp>
        <p:nvGrpSpPr>
          <p:cNvPr id="790" name="Google Shape;790;p30"/>
          <p:cNvGrpSpPr/>
          <p:nvPr/>
        </p:nvGrpSpPr>
        <p:grpSpPr>
          <a:xfrm>
            <a:off x="6361493" y="-3869887"/>
            <a:ext cx="2394072" cy="6005438"/>
            <a:chOff x="6361493" y="-3627137"/>
            <a:chExt cx="2394072" cy="6005438"/>
          </a:xfrm>
        </p:grpSpPr>
        <p:grpSp>
          <p:nvGrpSpPr>
            <p:cNvPr id="791" name="Google Shape;791;p30"/>
            <p:cNvGrpSpPr/>
            <p:nvPr/>
          </p:nvGrpSpPr>
          <p:grpSpPr>
            <a:xfrm>
              <a:off x="6361493" y="-1981255"/>
              <a:ext cx="681217" cy="3360485"/>
              <a:chOff x="1337800" y="-2525590"/>
              <a:chExt cx="1498167" cy="7390555"/>
            </a:xfrm>
          </p:grpSpPr>
          <p:cxnSp>
            <p:nvCxnSpPr>
              <p:cNvPr id="792" name="Google Shape;792;p30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3" name="Google Shape;793;p30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4" name="Google Shape;794;p30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5" name="Google Shape;795;p30"/>
            <p:cNvSpPr/>
            <p:nvPr/>
          </p:nvSpPr>
          <p:spPr>
            <a:xfrm rot="10800000">
              <a:off x="6784218" y="-3627137"/>
              <a:ext cx="1971347" cy="6005438"/>
            </a:xfrm>
            <a:custGeom>
              <a:rect b="b" l="l" r="r" t="t"/>
              <a:pathLst>
                <a:path extrusionOk="0" h="191668" w="62917">
                  <a:moveTo>
                    <a:pt x="0" y="0"/>
                  </a:moveTo>
                  <a:lnTo>
                    <a:pt x="0" y="21836"/>
                  </a:lnTo>
                  <a:lnTo>
                    <a:pt x="38334" y="60169"/>
                  </a:lnTo>
                  <a:lnTo>
                    <a:pt x="38334" y="81762"/>
                  </a:lnTo>
                  <a:lnTo>
                    <a:pt x="22442" y="97654"/>
                  </a:lnTo>
                  <a:lnTo>
                    <a:pt x="22442" y="116457"/>
                  </a:lnTo>
                  <a:lnTo>
                    <a:pt x="62917" y="139825"/>
                  </a:lnTo>
                  <a:lnTo>
                    <a:pt x="62917" y="19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796" name="Google Shape;796;p30"/>
          <p:cNvSpPr/>
          <p:nvPr/>
        </p:nvSpPr>
        <p:spPr>
          <a:xfrm rot="-5400000">
            <a:off x="1025389" y="2160859"/>
            <a:ext cx="200125" cy="206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0"/>
          <p:cNvSpPr/>
          <p:nvPr/>
        </p:nvSpPr>
        <p:spPr>
          <a:xfrm rot="-5400000">
            <a:off x="1959189" y="738175"/>
            <a:ext cx="318271" cy="173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798" name="Google Shape;798;p30"/>
          <p:cNvSpPr txBox="1"/>
          <p:nvPr/>
        </p:nvSpPr>
        <p:spPr>
          <a:xfrm>
            <a:off x="2359800" y="624800"/>
            <a:ext cx="4001700" cy="400200"/>
          </a:xfrm>
          <a:prstGeom prst="rect">
            <a:avLst/>
          </a:prstGeom>
          <a:solidFill>
            <a:srgbClr val="FFFFFF">
              <a:alpha val="75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Soluções tecnológicas propostas</a:t>
            </a:r>
            <a:endParaRPr sz="17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799" name="Google Shape;7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325" y="2705088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30"/>
          <p:cNvSpPr txBox="1"/>
          <p:nvPr>
            <p:ph idx="3" type="subTitle"/>
          </p:nvPr>
        </p:nvSpPr>
        <p:spPr>
          <a:xfrm>
            <a:off x="3380225" y="1869725"/>
            <a:ext cx="41094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Priorização </a:t>
            </a:r>
            <a:r>
              <a:rPr lang="en" sz="1200"/>
              <a:t>Inteligente</a:t>
            </a:r>
            <a:endParaRPr sz="12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801" name="Google Shape;80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5075" y="1615550"/>
            <a:ext cx="1754275" cy="17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1"/>
          <p:cNvSpPr txBox="1"/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REFERENCIAL TEÓRICO</a:t>
            </a:r>
            <a:endParaRPr/>
          </a:p>
        </p:txBody>
      </p:sp>
      <p:sp>
        <p:nvSpPr>
          <p:cNvPr id="807" name="Google Shape;807;p31"/>
          <p:cNvSpPr txBox="1"/>
          <p:nvPr>
            <p:ph idx="2" type="title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08" name="Google Shape;808;p31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1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10" name="Google Shape;810;p31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811" name="Google Shape;811;p31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" name="Google Shape;812;p31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3" name="Google Shape;813;p31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" name="Google Shape;814;p31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815" name="Google Shape;815;p31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6" name="Google Shape;816;p31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7" name="Google Shape;817;p31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" name="Google Shape;818;p31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19" name="Google Shape;819;p31"/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820" name="Google Shape;820;p31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32"/>
          <p:cNvSpPr txBox="1"/>
          <p:nvPr>
            <p:ph type="title"/>
          </p:nvPr>
        </p:nvSpPr>
        <p:spPr>
          <a:xfrm>
            <a:off x="322721" y="1323450"/>
            <a:ext cx="3529500" cy="8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REFERENCIAL TEÓRICO</a:t>
            </a:r>
            <a:endParaRPr sz="2200"/>
          </a:p>
        </p:txBody>
      </p:sp>
      <p:sp>
        <p:nvSpPr>
          <p:cNvPr id="828" name="Google Shape;828;p32"/>
          <p:cNvSpPr/>
          <p:nvPr/>
        </p:nvSpPr>
        <p:spPr>
          <a:xfrm rot="-5400000">
            <a:off x="12564" y="1693600"/>
            <a:ext cx="318271" cy="1734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29" name="Google Shape;829;p32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30" name="Google Shape;830;p32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831" name="Google Shape;831;p32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2" name="Google Shape;832;p32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33" name="Google Shape;833;p32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" name="Google Shape;834;p32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835" name="Google Shape;835;p32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6" name="Google Shape;836;p32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37" name="Google Shape;837;p32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" name="Google Shape;838;p32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39" name="Google Shape;839;p32"/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840" name="Google Shape;840;p32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" name="Google Shape;843;p32"/>
          <p:cNvSpPr txBox="1"/>
          <p:nvPr/>
        </p:nvSpPr>
        <p:spPr>
          <a:xfrm>
            <a:off x="0" y="2132500"/>
            <a:ext cx="3852300" cy="26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IoT</a:t>
            </a:r>
            <a:r>
              <a:rPr lang="en" sz="1300">
                <a:solidFill>
                  <a:schemeClr val="dk1"/>
                </a:solidFill>
              </a:rPr>
              <a:t> transforma cidades com sensores conectados, promovendo </a:t>
            </a:r>
            <a:r>
              <a:rPr b="1" lang="en" sz="1300">
                <a:solidFill>
                  <a:schemeClr val="dk1"/>
                </a:solidFill>
              </a:rPr>
              <a:t>eficiência e sustentabilidade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300">
                <a:solidFill>
                  <a:schemeClr val="dk1"/>
                </a:solidFill>
              </a:rPr>
              <a:t>Iluminação adaptativa</a:t>
            </a:r>
            <a:r>
              <a:rPr lang="en" sz="1300">
                <a:solidFill>
                  <a:schemeClr val="dk1"/>
                </a:solidFill>
              </a:rPr>
              <a:t>: ajusta luz conforme movimento, economizando energia e aumentando a segurança.</a:t>
            </a:r>
            <a:endParaRPr sz="13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TECNOLOGIA SUSTENTÁVEIS </a:t>
            </a:r>
            <a:endParaRPr sz="2200"/>
          </a:p>
        </p:txBody>
      </p:sp>
      <p:sp>
        <p:nvSpPr>
          <p:cNvPr id="849" name="Google Shape;849;p33"/>
          <p:cNvSpPr txBox="1"/>
          <p:nvPr>
            <p:ph idx="2" type="subTitle"/>
          </p:nvPr>
        </p:nvSpPr>
        <p:spPr>
          <a:xfrm>
            <a:off x="720000" y="1227400"/>
            <a:ext cx="4397700" cy="24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Sensores de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movimiento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solares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ativam dispositivos só quando necessário, com baixa manutenção.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Microfones inteligentes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escuta passiva e ativação por sons críticos (ex: gritos), economizando energia.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Câmeras térmicas solares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detectam movimentos no escuro sem depender da rede elétrica.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IA sonora eficiente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algoritmos como o SGD reconhecem sons perigosos com baixo consumo energético.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0" name="Google Shape;8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225" y="1227400"/>
            <a:ext cx="2319876" cy="23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nology Market Research Pitch Deck by Slidesgo">
  <a:themeElements>
    <a:clrScheme name="Simple Light">
      <a:dk1>
        <a:srgbClr val="FFFFFF"/>
      </a:dk1>
      <a:lt1>
        <a:srgbClr val="00CADA"/>
      </a:lt1>
      <a:dk2>
        <a:srgbClr val="110E24"/>
      </a:dk2>
      <a:lt2>
        <a:srgbClr val="46406B"/>
      </a:lt2>
      <a:accent1>
        <a:srgbClr val="69639C"/>
      </a:accent1>
      <a:accent2>
        <a:srgbClr val="AFAFB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